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2.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3.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4.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5.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62"/>
  </p:notesMasterIdLst>
  <p:handoutMasterIdLst>
    <p:handoutMasterId r:id="rId63"/>
  </p:handoutMasterIdLst>
  <p:sldIdLst>
    <p:sldId id="574" r:id="rId18"/>
    <p:sldId id="389" r:id="rId19"/>
    <p:sldId id="696" r:id="rId20"/>
    <p:sldId id="403" r:id="rId21"/>
    <p:sldId id="697" r:id="rId22"/>
    <p:sldId id="698" r:id="rId23"/>
    <p:sldId id="704" r:id="rId24"/>
    <p:sldId id="705" r:id="rId25"/>
    <p:sldId id="725" r:id="rId26"/>
    <p:sldId id="726" r:id="rId27"/>
    <p:sldId id="727" r:id="rId28"/>
    <p:sldId id="728" r:id="rId29"/>
    <p:sldId id="730" r:id="rId30"/>
    <p:sldId id="729" r:id="rId31"/>
    <p:sldId id="731" r:id="rId32"/>
    <p:sldId id="732" r:id="rId33"/>
    <p:sldId id="733" r:id="rId34"/>
    <p:sldId id="735" r:id="rId35"/>
    <p:sldId id="736" r:id="rId36"/>
    <p:sldId id="737" r:id="rId37"/>
    <p:sldId id="738" r:id="rId38"/>
    <p:sldId id="739" r:id="rId39"/>
    <p:sldId id="740" r:id="rId40"/>
    <p:sldId id="741" r:id="rId41"/>
    <p:sldId id="742" r:id="rId42"/>
    <p:sldId id="743" r:id="rId43"/>
    <p:sldId id="744" r:id="rId44"/>
    <p:sldId id="745" r:id="rId45"/>
    <p:sldId id="746" r:id="rId46"/>
    <p:sldId id="747" r:id="rId47"/>
    <p:sldId id="748" r:id="rId48"/>
    <p:sldId id="749" r:id="rId49"/>
    <p:sldId id="750" r:id="rId50"/>
    <p:sldId id="751" r:id="rId51"/>
    <p:sldId id="752" r:id="rId52"/>
    <p:sldId id="753" r:id="rId53"/>
    <p:sldId id="754" r:id="rId54"/>
    <p:sldId id="756" r:id="rId55"/>
    <p:sldId id="755" r:id="rId56"/>
    <p:sldId id="757" r:id="rId57"/>
    <p:sldId id="758" r:id="rId58"/>
    <p:sldId id="759" r:id="rId59"/>
    <p:sldId id="760" r:id="rId60"/>
    <p:sldId id="616" r:id="rId61"/>
  </p:sldIdLst>
  <p:sldSz cx="12192000" cy="6858000"/>
  <p:notesSz cx="6858000" cy="9144000"/>
  <p:custDataLst>
    <p:tags r:id="rId6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86AE5"/>
    <a:srgbClr val="16AB03"/>
    <a:srgbClr val="319AF0"/>
    <a:srgbClr val="FAF5FF"/>
    <a:srgbClr val="18A381"/>
    <a:srgbClr val="003F51"/>
    <a:srgbClr val="00DFCB"/>
    <a:srgbClr val="ED5564"/>
    <a:srgbClr val="F2F2F2"/>
    <a:srgbClr val="DFE1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1BF404D-1585-47D6-B338-44416ED0EECE}" v="31" dt="2023-08-22T11:26:47.329"/>
    <p1510:client id="{EA2F56EF-3236-4485-80BC-9763E5455DD1}" v="10" dt="2023-08-22T08:40:07.83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21" Type="http://schemas.openxmlformats.org/officeDocument/2006/relationships/slide" Target="slides/slide4.xml"/><Relationship Id="rId42" Type="http://schemas.openxmlformats.org/officeDocument/2006/relationships/slide" Target="slides/slide25.xml"/><Relationship Id="rId47" Type="http://schemas.openxmlformats.org/officeDocument/2006/relationships/slide" Target="slides/slide30.xml"/><Relationship Id="rId63" Type="http://schemas.openxmlformats.org/officeDocument/2006/relationships/handoutMaster" Target="handoutMasters/handoutMaster1.xml"/><Relationship Id="rId68" Type="http://schemas.openxmlformats.org/officeDocument/2006/relationships/tableStyles" Target="tableStyles.xml"/><Relationship Id="rId7" Type="http://schemas.openxmlformats.org/officeDocument/2006/relationships/slideMaster" Target="slideMasters/slideMaster4.xml"/><Relationship Id="rId71"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slide" Target="slides/slide36.xml"/><Relationship Id="rId58" Type="http://schemas.openxmlformats.org/officeDocument/2006/relationships/slide" Target="slides/slide41.xml"/><Relationship Id="rId66" Type="http://schemas.openxmlformats.org/officeDocument/2006/relationships/viewProps" Target="viewProps.xml"/><Relationship Id="rId5" Type="http://schemas.openxmlformats.org/officeDocument/2006/relationships/slideMaster" Target="slideMasters/slideMaster2.xml"/><Relationship Id="rId61" Type="http://schemas.openxmlformats.org/officeDocument/2006/relationships/slide" Target="slides/slide44.xml"/><Relationship Id="rId19" Type="http://schemas.openxmlformats.org/officeDocument/2006/relationships/slide" Target="slides/slide2.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slide" Target="slides/slide39.xml"/><Relationship Id="rId64" Type="http://schemas.openxmlformats.org/officeDocument/2006/relationships/tags" Target="tags/tag1.xml"/><Relationship Id="rId69" Type="http://schemas.microsoft.com/office/2016/11/relationships/changesInfo" Target="changesInfos/changesInfo1.xml"/><Relationship Id="rId8" Type="http://schemas.openxmlformats.org/officeDocument/2006/relationships/slideMaster" Target="slideMasters/slideMaster5.xml"/><Relationship Id="rId51" Type="http://schemas.openxmlformats.org/officeDocument/2006/relationships/slide" Target="slides/slide34.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slide" Target="slides/slide42.xml"/><Relationship Id="rId67" Type="http://schemas.openxmlformats.org/officeDocument/2006/relationships/theme" Target="theme/theme1.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openxmlformats.org/officeDocument/2006/relationships/notesMaster" Target="notesMasters/notesMaster1.xml"/><Relationship Id="rId70"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slide" Target="slides/slide40.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slide" Target="slides/slide43.xml"/><Relationship Id="rId65"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1.xml"/><Relationship Id="rId39" Type="http://schemas.openxmlformats.org/officeDocument/2006/relationships/slide" Target="slides/slide2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EA2F56EF-3236-4485-80BC-9763E5455DD1}"/>
    <pc:docChg chg="undo custSel addSld delSld modSld">
      <pc:chgData name="Yoel Kortick" userId="167978f5-7f40-4909-85d5-d4149554ad4e" providerId="ADAL" clId="{EA2F56EF-3236-4485-80BC-9763E5455DD1}" dt="2023-08-22T10:08:37.443" v="240" actId="208"/>
      <pc:docMkLst>
        <pc:docMk/>
      </pc:docMkLst>
      <pc:sldChg chg="modSp mod">
        <pc:chgData name="Yoel Kortick" userId="167978f5-7f40-4909-85d5-d4149554ad4e" providerId="ADAL" clId="{EA2F56EF-3236-4485-80BC-9763E5455DD1}" dt="2023-08-22T08:30:36.013" v="2"/>
        <pc:sldMkLst>
          <pc:docMk/>
          <pc:sldMk cId="481120056" sldId="389"/>
        </pc:sldMkLst>
        <pc:spChg chg="mod">
          <ac:chgData name="Yoel Kortick" userId="167978f5-7f40-4909-85d5-d4149554ad4e" providerId="ADAL" clId="{EA2F56EF-3236-4485-80BC-9763E5455DD1}" dt="2023-08-22T08:30:27.085" v="1"/>
          <ac:spMkLst>
            <pc:docMk/>
            <pc:sldMk cId="481120056" sldId="389"/>
            <ac:spMk id="33" creationId="{10B19EF8-D548-5909-EC0A-0DAD29132EB0}"/>
          </ac:spMkLst>
        </pc:spChg>
        <pc:spChg chg="mod">
          <ac:chgData name="Yoel Kortick" userId="167978f5-7f40-4909-85d5-d4149554ad4e" providerId="ADAL" clId="{EA2F56EF-3236-4485-80BC-9763E5455DD1}" dt="2023-08-22T08:30:36.013" v="2"/>
          <ac:spMkLst>
            <pc:docMk/>
            <pc:sldMk cId="481120056" sldId="389"/>
            <ac:spMk id="35" creationId="{2856D55B-FFE4-73A6-E96B-E8539E279BBE}"/>
          </ac:spMkLst>
        </pc:spChg>
      </pc:sldChg>
      <pc:sldChg chg="modSp mod">
        <pc:chgData name="Yoel Kortick" userId="167978f5-7f40-4909-85d5-d4149554ad4e" providerId="ADAL" clId="{EA2F56EF-3236-4485-80BC-9763E5455DD1}" dt="2023-08-22T08:30:56.694" v="4" actId="255"/>
        <pc:sldMkLst>
          <pc:docMk/>
          <pc:sldMk cId="3303321736" sldId="403"/>
        </pc:sldMkLst>
        <pc:spChg chg="mod">
          <ac:chgData name="Yoel Kortick" userId="167978f5-7f40-4909-85d5-d4149554ad4e" providerId="ADAL" clId="{EA2F56EF-3236-4485-80BC-9763E5455DD1}" dt="2023-08-22T08:30:56.694" v="4" actId="255"/>
          <ac:spMkLst>
            <pc:docMk/>
            <pc:sldMk cId="3303321736" sldId="403"/>
            <ac:spMk id="6" creationId="{FC137B9D-CCE8-1D3B-4207-4576FC1D2AA9}"/>
          </ac:spMkLst>
        </pc:spChg>
      </pc:sldChg>
      <pc:sldChg chg="modSp mod">
        <pc:chgData name="Yoel Kortick" userId="167978f5-7f40-4909-85d5-d4149554ad4e" providerId="ADAL" clId="{EA2F56EF-3236-4485-80BC-9763E5455DD1}" dt="2023-08-22T08:30:03.619" v="0"/>
        <pc:sldMkLst>
          <pc:docMk/>
          <pc:sldMk cId="2441513226" sldId="574"/>
        </pc:sldMkLst>
        <pc:spChg chg="mod">
          <ac:chgData name="Yoel Kortick" userId="167978f5-7f40-4909-85d5-d4149554ad4e" providerId="ADAL" clId="{EA2F56EF-3236-4485-80BC-9763E5455DD1}" dt="2023-08-22T08:30:03.619" v="0"/>
          <ac:spMkLst>
            <pc:docMk/>
            <pc:sldMk cId="2441513226" sldId="574"/>
            <ac:spMk id="6" creationId="{234B1E83-CCD0-6E10-207E-A8FAE74F3265}"/>
          </ac:spMkLst>
        </pc:spChg>
      </pc:sldChg>
      <pc:sldChg chg="modSp mod">
        <pc:chgData name="Yoel Kortick" userId="167978f5-7f40-4909-85d5-d4149554ad4e" providerId="ADAL" clId="{EA2F56EF-3236-4485-80BC-9763E5455DD1}" dt="2023-08-22T08:31:15.879" v="6" actId="255"/>
        <pc:sldMkLst>
          <pc:docMk/>
          <pc:sldMk cId="3395953961" sldId="695"/>
        </pc:sldMkLst>
        <pc:spChg chg="mod">
          <ac:chgData name="Yoel Kortick" userId="167978f5-7f40-4909-85d5-d4149554ad4e" providerId="ADAL" clId="{EA2F56EF-3236-4485-80BC-9763E5455DD1}" dt="2023-08-22T08:31:15.879" v="6" actId="255"/>
          <ac:spMkLst>
            <pc:docMk/>
            <pc:sldMk cId="3395953961" sldId="695"/>
            <ac:spMk id="6" creationId="{FC137B9D-CCE8-1D3B-4207-4576FC1D2AA9}"/>
          </ac:spMkLst>
        </pc:spChg>
      </pc:sldChg>
      <pc:sldChg chg="addSp delSp modSp mod">
        <pc:chgData name="Yoel Kortick" userId="167978f5-7f40-4909-85d5-d4149554ad4e" providerId="ADAL" clId="{EA2F56EF-3236-4485-80BC-9763E5455DD1}" dt="2023-08-22T10:08:37.443" v="240" actId="208"/>
        <pc:sldMkLst>
          <pc:docMk/>
          <pc:sldMk cId="1600273323" sldId="698"/>
        </pc:sldMkLst>
        <pc:spChg chg="mod">
          <ac:chgData name="Yoel Kortick" userId="167978f5-7f40-4909-85d5-d4149554ad4e" providerId="ADAL" clId="{EA2F56EF-3236-4485-80BC-9763E5455DD1}" dt="2023-08-22T10:08:34.021" v="239" actId="1036"/>
          <ac:spMkLst>
            <pc:docMk/>
            <pc:sldMk cId="1600273323" sldId="698"/>
            <ac:spMk id="9" creationId="{984FE1C3-2CCD-8484-9454-4B7B7F0671F0}"/>
          </ac:spMkLst>
        </pc:spChg>
        <pc:picChg chg="add mod ord">
          <ac:chgData name="Yoel Kortick" userId="167978f5-7f40-4909-85d5-d4149554ad4e" providerId="ADAL" clId="{EA2F56EF-3236-4485-80BC-9763E5455DD1}" dt="2023-08-22T10:08:37.443" v="240" actId="208"/>
          <ac:picMkLst>
            <pc:docMk/>
            <pc:sldMk cId="1600273323" sldId="698"/>
            <ac:picMk id="7" creationId="{0EF04987-453A-2F16-3367-7DA9EF4E1A93}"/>
          </ac:picMkLst>
        </pc:picChg>
        <pc:picChg chg="del">
          <ac:chgData name="Yoel Kortick" userId="167978f5-7f40-4909-85d5-d4149554ad4e" providerId="ADAL" clId="{EA2F56EF-3236-4485-80BC-9763E5455DD1}" dt="2023-08-22T10:08:16.658" v="229" actId="478"/>
          <ac:picMkLst>
            <pc:docMk/>
            <pc:sldMk cId="1600273323" sldId="698"/>
            <ac:picMk id="8" creationId="{80C88885-CE1F-0B07-9017-52503D6D3369}"/>
          </ac:picMkLst>
        </pc:picChg>
      </pc:sldChg>
      <pc:sldChg chg="addSp delSp modSp mod">
        <pc:chgData name="Yoel Kortick" userId="167978f5-7f40-4909-85d5-d4149554ad4e" providerId="ADAL" clId="{EA2F56EF-3236-4485-80BC-9763E5455DD1}" dt="2023-08-22T08:32:51.166" v="39" actId="208"/>
        <pc:sldMkLst>
          <pc:docMk/>
          <pc:sldMk cId="4163060952" sldId="701"/>
        </pc:sldMkLst>
        <pc:picChg chg="add mod ord">
          <ac:chgData name="Yoel Kortick" userId="167978f5-7f40-4909-85d5-d4149554ad4e" providerId="ADAL" clId="{EA2F56EF-3236-4485-80BC-9763E5455DD1}" dt="2023-08-22T08:32:51.166" v="39" actId="208"/>
          <ac:picMkLst>
            <pc:docMk/>
            <pc:sldMk cId="4163060952" sldId="701"/>
            <ac:picMk id="5" creationId="{F43A50C5-8677-7607-FA29-78F7AA65E092}"/>
          </ac:picMkLst>
        </pc:picChg>
        <pc:picChg chg="del">
          <ac:chgData name="Yoel Kortick" userId="167978f5-7f40-4909-85d5-d4149554ad4e" providerId="ADAL" clId="{EA2F56EF-3236-4485-80BC-9763E5455DD1}" dt="2023-08-22T08:32:30.932" v="32" actId="478"/>
          <ac:picMkLst>
            <pc:docMk/>
            <pc:sldMk cId="4163060952" sldId="701"/>
            <ac:picMk id="7" creationId="{5A8F9B31-D0A6-6BFF-9BEA-E030C4EEBE7B}"/>
          </ac:picMkLst>
        </pc:picChg>
        <pc:cxnChg chg="mod">
          <ac:chgData name="Yoel Kortick" userId="167978f5-7f40-4909-85d5-d4149554ad4e" providerId="ADAL" clId="{EA2F56EF-3236-4485-80BC-9763E5455DD1}" dt="2023-08-22T08:32:47.342" v="38" actId="14100"/>
          <ac:cxnSpMkLst>
            <pc:docMk/>
            <pc:sldMk cId="4163060952" sldId="701"/>
            <ac:cxnSpMk id="11" creationId="{AA436362-8B14-61C9-6D44-F67F9397F327}"/>
          </ac:cxnSpMkLst>
        </pc:cxnChg>
        <pc:cxnChg chg="mod">
          <ac:chgData name="Yoel Kortick" userId="167978f5-7f40-4909-85d5-d4149554ad4e" providerId="ADAL" clId="{EA2F56EF-3236-4485-80BC-9763E5455DD1}" dt="2023-08-22T08:32:44.038" v="37" actId="14100"/>
          <ac:cxnSpMkLst>
            <pc:docMk/>
            <pc:sldMk cId="4163060952" sldId="701"/>
            <ac:cxnSpMk id="12" creationId="{2B35FEB9-C018-4FE5-BB14-68B49940BB30}"/>
          </ac:cxnSpMkLst>
        </pc:cxnChg>
      </pc:sldChg>
      <pc:sldChg chg="modSp">
        <pc:chgData name="Yoel Kortick" userId="167978f5-7f40-4909-85d5-d4149554ad4e" providerId="ADAL" clId="{EA2F56EF-3236-4485-80BC-9763E5455DD1}" dt="2023-08-22T08:36:28.149" v="99"/>
        <pc:sldMkLst>
          <pc:docMk/>
          <pc:sldMk cId="3753241301" sldId="704"/>
        </pc:sldMkLst>
        <pc:spChg chg="mod">
          <ac:chgData name="Yoel Kortick" userId="167978f5-7f40-4909-85d5-d4149554ad4e" providerId="ADAL" clId="{EA2F56EF-3236-4485-80BC-9763E5455DD1}" dt="2023-08-22T08:36:28.149" v="99"/>
          <ac:spMkLst>
            <pc:docMk/>
            <pc:sldMk cId="3753241301" sldId="704"/>
            <ac:spMk id="3" creationId="{C0DC44FE-FE73-18C6-BA0D-39ADF9F4DAF5}"/>
          </ac:spMkLst>
        </pc:spChg>
      </pc:sldChg>
      <pc:sldChg chg="addSp delSp modSp mod">
        <pc:chgData name="Yoel Kortick" userId="167978f5-7f40-4909-85d5-d4149554ad4e" providerId="ADAL" clId="{EA2F56EF-3236-4485-80BC-9763E5455DD1}" dt="2023-08-22T08:37:47.723" v="150" actId="1076"/>
        <pc:sldMkLst>
          <pc:docMk/>
          <pc:sldMk cId="3826647313" sldId="705"/>
        </pc:sldMkLst>
        <pc:spChg chg="mod">
          <ac:chgData name="Yoel Kortick" userId="167978f5-7f40-4909-85d5-d4149554ad4e" providerId="ADAL" clId="{EA2F56EF-3236-4485-80BC-9763E5455DD1}" dt="2023-08-22T08:36:28.149" v="99"/>
          <ac:spMkLst>
            <pc:docMk/>
            <pc:sldMk cId="3826647313" sldId="705"/>
            <ac:spMk id="2" creationId="{FEDFB40A-FD68-C90C-FC94-AB562EC8C5F8}"/>
          </ac:spMkLst>
        </pc:spChg>
        <pc:spChg chg="mod">
          <ac:chgData name="Yoel Kortick" userId="167978f5-7f40-4909-85d5-d4149554ad4e" providerId="ADAL" clId="{EA2F56EF-3236-4485-80BC-9763E5455DD1}" dt="2023-08-22T08:36:28.149" v="99"/>
          <ac:spMkLst>
            <pc:docMk/>
            <pc:sldMk cId="3826647313" sldId="705"/>
            <ac:spMk id="3" creationId="{1EEC3019-2DBF-2204-71BC-BA22E9B7D6C8}"/>
          </ac:spMkLst>
        </pc:spChg>
        <pc:spChg chg="mod">
          <ac:chgData name="Yoel Kortick" userId="167978f5-7f40-4909-85d5-d4149554ad4e" providerId="ADAL" clId="{EA2F56EF-3236-4485-80BC-9763E5455DD1}" dt="2023-08-22T08:36:52.970" v="100"/>
          <ac:spMkLst>
            <pc:docMk/>
            <pc:sldMk cId="3826647313" sldId="705"/>
            <ac:spMk id="6" creationId="{FC137B9D-CCE8-1D3B-4207-4576FC1D2AA9}"/>
          </ac:spMkLst>
        </pc:spChg>
        <pc:spChg chg="del">
          <ac:chgData name="Yoel Kortick" userId="167978f5-7f40-4909-85d5-d4149554ad4e" providerId="ADAL" clId="{EA2F56EF-3236-4485-80BC-9763E5455DD1}" dt="2023-08-22T08:37:14.210" v="103" actId="478"/>
          <ac:spMkLst>
            <pc:docMk/>
            <pc:sldMk cId="3826647313" sldId="705"/>
            <ac:spMk id="7" creationId="{E36EF42C-1195-53AF-69F3-00271000517C}"/>
          </ac:spMkLst>
        </pc:spChg>
        <pc:spChg chg="del">
          <ac:chgData name="Yoel Kortick" userId="167978f5-7f40-4909-85d5-d4149554ad4e" providerId="ADAL" clId="{EA2F56EF-3236-4485-80BC-9763E5455DD1}" dt="2023-08-22T08:37:13.477" v="102" actId="478"/>
          <ac:spMkLst>
            <pc:docMk/>
            <pc:sldMk cId="3826647313" sldId="705"/>
            <ac:spMk id="8" creationId="{B9DBACEC-87DF-79BA-C2E7-A77685002EFA}"/>
          </ac:spMkLst>
        </pc:spChg>
        <pc:spChg chg="add mod">
          <ac:chgData name="Yoel Kortick" userId="167978f5-7f40-4909-85d5-d4149554ad4e" providerId="ADAL" clId="{EA2F56EF-3236-4485-80BC-9763E5455DD1}" dt="2023-08-22T08:37:31.358" v="147" actId="1036"/>
          <ac:spMkLst>
            <pc:docMk/>
            <pc:sldMk cId="3826647313" sldId="705"/>
            <ac:spMk id="10" creationId="{F44E8121-1A4E-3189-8848-5251DD35B193}"/>
          </ac:spMkLst>
        </pc:spChg>
        <pc:spChg chg="add mod">
          <ac:chgData name="Yoel Kortick" userId="167978f5-7f40-4909-85d5-d4149554ad4e" providerId="ADAL" clId="{EA2F56EF-3236-4485-80BC-9763E5455DD1}" dt="2023-08-22T08:37:47.723" v="150" actId="1076"/>
          <ac:spMkLst>
            <pc:docMk/>
            <pc:sldMk cId="3826647313" sldId="705"/>
            <ac:spMk id="11" creationId="{EEBBEE21-6C02-3648-3A08-831958CD6631}"/>
          </ac:spMkLst>
        </pc:spChg>
        <pc:picChg chg="del">
          <ac:chgData name="Yoel Kortick" userId="167978f5-7f40-4909-85d5-d4149554ad4e" providerId="ADAL" clId="{EA2F56EF-3236-4485-80BC-9763E5455DD1}" dt="2023-08-22T08:37:12.392" v="101" actId="478"/>
          <ac:picMkLst>
            <pc:docMk/>
            <pc:sldMk cId="3826647313" sldId="705"/>
            <ac:picMk id="5" creationId="{C4CBB6CF-50CA-3140-BDF2-6665FAD16660}"/>
          </ac:picMkLst>
        </pc:picChg>
        <pc:picChg chg="add mod">
          <ac:chgData name="Yoel Kortick" userId="167978f5-7f40-4909-85d5-d4149554ad4e" providerId="ADAL" clId="{EA2F56EF-3236-4485-80BC-9763E5455DD1}" dt="2023-08-22T08:37:25.071" v="143" actId="208"/>
          <ac:picMkLst>
            <pc:docMk/>
            <pc:sldMk cId="3826647313" sldId="705"/>
            <ac:picMk id="9" creationId="{17AC6C80-E55E-2CB7-31BA-CD542D5732AE}"/>
          </ac:picMkLst>
        </pc:picChg>
      </pc:sldChg>
      <pc:sldChg chg="addSp delSp modSp mod">
        <pc:chgData name="Yoel Kortick" userId="167978f5-7f40-4909-85d5-d4149554ad4e" providerId="ADAL" clId="{EA2F56EF-3236-4485-80BC-9763E5455DD1}" dt="2023-08-22T08:31:49.353" v="31" actId="208"/>
        <pc:sldMkLst>
          <pc:docMk/>
          <pc:sldMk cId="1631739187" sldId="714"/>
        </pc:sldMkLst>
        <pc:spChg chg="mod">
          <ac:chgData name="Yoel Kortick" userId="167978f5-7f40-4909-85d5-d4149554ad4e" providerId="ADAL" clId="{EA2F56EF-3236-4485-80BC-9763E5455DD1}" dt="2023-08-22T08:31:45.060" v="30" actId="20577"/>
          <ac:spMkLst>
            <pc:docMk/>
            <pc:sldMk cId="1631739187" sldId="714"/>
            <ac:spMk id="6" creationId="{FC137B9D-CCE8-1D3B-4207-4576FC1D2AA9}"/>
          </ac:spMkLst>
        </pc:spChg>
        <pc:picChg chg="add mod">
          <ac:chgData name="Yoel Kortick" userId="167978f5-7f40-4909-85d5-d4149554ad4e" providerId="ADAL" clId="{EA2F56EF-3236-4485-80BC-9763E5455DD1}" dt="2023-08-22T08:31:49.353" v="31" actId="208"/>
          <ac:picMkLst>
            <pc:docMk/>
            <pc:sldMk cId="1631739187" sldId="714"/>
            <ac:picMk id="5" creationId="{7705A4C2-F72A-0CC4-829B-B0E3A07A667D}"/>
          </ac:picMkLst>
        </pc:picChg>
        <pc:picChg chg="del">
          <ac:chgData name="Yoel Kortick" userId="167978f5-7f40-4909-85d5-d4149554ad4e" providerId="ADAL" clId="{EA2F56EF-3236-4485-80BC-9763E5455DD1}" dt="2023-08-22T08:31:31.804" v="7" actId="478"/>
          <ac:picMkLst>
            <pc:docMk/>
            <pc:sldMk cId="1631739187" sldId="714"/>
            <ac:picMk id="8" creationId="{875FC77D-1C49-BBA5-0F9B-02EC0AF300E5}"/>
          </ac:picMkLst>
        </pc:picChg>
      </pc:sldChg>
      <pc:sldChg chg="addSp modSp mod">
        <pc:chgData name="Yoel Kortick" userId="167978f5-7f40-4909-85d5-d4149554ad4e" providerId="ADAL" clId="{EA2F56EF-3236-4485-80BC-9763E5455DD1}" dt="2023-08-22T08:34:06" v="55" actId="1076"/>
        <pc:sldMkLst>
          <pc:docMk/>
          <pc:sldMk cId="2611923338" sldId="716"/>
        </pc:sldMkLst>
        <pc:spChg chg="mod">
          <ac:chgData name="Yoel Kortick" userId="167978f5-7f40-4909-85d5-d4149554ad4e" providerId="ADAL" clId="{EA2F56EF-3236-4485-80BC-9763E5455DD1}" dt="2023-08-22T08:33:39.755" v="44" actId="14100"/>
          <ac:spMkLst>
            <pc:docMk/>
            <pc:sldMk cId="2611923338" sldId="716"/>
            <ac:spMk id="6" creationId="{FC137B9D-CCE8-1D3B-4207-4576FC1D2AA9}"/>
          </ac:spMkLst>
        </pc:spChg>
        <pc:spChg chg="add mod">
          <ac:chgData name="Yoel Kortick" userId="167978f5-7f40-4909-85d5-d4149554ad4e" providerId="ADAL" clId="{EA2F56EF-3236-4485-80BC-9763E5455DD1}" dt="2023-08-22T08:33:54.325" v="52" actId="14100"/>
          <ac:spMkLst>
            <pc:docMk/>
            <pc:sldMk cId="2611923338" sldId="716"/>
            <ac:spMk id="7" creationId="{29454777-3EF2-3A89-9885-F0FDF9726829}"/>
          </ac:spMkLst>
        </pc:spChg>
        <pc:spChg chg="add mod">
          <ac:chgData name="Yoel Kortick" userId="167978f5-7f40-4909-85d5-d4149554ad4e" providerId="ADAL" clId="{EA2F56EF-3236-4485-80BC-9763E5455DD1}" dt="2023-08-22T08:34:03.119" v="54" actId="14100"/>
          <ac:spMkLst>
            <pc:docMk/>
            <pc:sldMk cId="2611923338" sldId="716"/>
            <ac:spMk id="8" creationId="{F40DBC6D-9C56-0F3E-C739-6291D0B1EC28}"/>
          </ac:spMkLst>
        </pc:spChg>
        <pc:picChg chg="add mod ord">
          <ac:chgData name="Yoel Kortick" userId="167978f5-7f40-4909-85d5-d4149554ad4e" providerId="ADAL" clId="{EA2F56EF-3236-4485-80BC-9763E5455DD1}" dt="2023-08-22T08:33:50.104" v="50" actId="208"/>
          <ac:picMkLst>
            <pc:docMk/>
            <pc:sldMk cId="2611923338" sldId="716"/>
            <ac:picMk id="5" creationId="{128AA887-0DBD-2BA8-4AE3-2159FA09A01B}"/>
          </ac:picMkLst>
        </pc:picChg>
        <pc:cxnChg chg="add mod">
          <ac:chgData name="Yoel Kortick" userId="167978f5-7f40-4909-85d5-d4149554ad4e" providerId="ADAL" clId="{EA2F56EF-3236-4485-80BC-9763E5455DD1}" dt="2023-08-22T08:34:06" v="55" actId="1076"/>
          <ac:cxnSpMkLst>
            <pc:docMk/>
            <pc:sldMk cId="2611923338" sldId="716"/>
            <ac:cxnSpMk id="9" creationId="{9141E386-8851-FB04-ED22-94A02BDA64A7}"/>
          </ac:cxnSpMkLst>
        </pc:cxnChg>
      </pc:sldChg>
      <pc:sldChg chg="delSp modSp mod">
        <pc:chgData name="Yoel Kortick" userId="167978f5-7f40-4909-85d5-d4149554ad4e" providerId="ADAL" clId="{EA2F56EF-3236-4485-80BC-9763E5455DD1}" dt="2023-08-22T08:34:33.730" v="61" actId="14100"/>
        <pc:sldMkLst>
          <pc:docMk/>
          <pc:sldMk cId="2243976973" sldId="717"/>
        </pc:sldMkLst>
        <pc:spChg chg="mod">
          <ac:chgData name="Yoel Kortick" userId="167978f5-7f40-4909-85d5-d4149554ad4e" providerId="ADAL" clId="{EA2F56EF-3236-4485-80BC-9763E5455DD1}" dt="2023-08-22T08:34:33.730" v="61" actId="14100"/>
          <ac:spMkLst>
            <pc:docMk/>
            <pc:sldMk cId="2243976973" sldId="717"/>
            <ac:spMk id="6" creationId="{FC137B9D-CCE8-1D3B-4207-4576FC1D2AA9}"/>
          </ac:spMkLst>
        </pc:spChg>
        <pc:spChg chg="del">
          <ac:chgData name="Yoel Kortick" userId="167978f5-7f40-4909-85d5-d4149554ad4e" providerId="ADAL" clId="{EA2F56EF-3236-4485-80BC-9763E5455DD1}" dt="2023-08-22T08:34:22.883" v="56" actId="478"/>
          <ac:spMkLst>
            <pc:docMk/>
            <pc:sldMk cId="2243976973" sldId="717"/>
            <ac:spMk id="9" creationId="{485505EF-1B7F-ECCA-2432-F82715895F61}"/>
          </ac:spMkLst>
        </pc:spChg>
        <pc:spChg chg="del">
          <ac:chgData name="Yoel Kortick" userId="167978f5-7f40-4909-85d5-d4149554ad4e" providerId="ADAL" clId="{EA2F56EF-3236-4485-80BC-9763E5455DD1}" dt="2023-08-22T08:34:22.883" v="56" actId="478"/>
          <ac:spMkLst>
            <pc:docMk/>
            <pc:sldMk cId="2243976973" sldId="717"/>
            <ac:spMk id="10" creationId="{70C30198-5069-64E8-B3D4-FD8DDFB7E174}"/>
          </ac:spMkLst>
        </pc:spChg>
        <pc:spChg chg="del">
          <ac:chgData name="Yoel Kortick" userId="167978f5-7f40-4909-85d5-d4149554ad4e" providerId="ADAL" clId="{EA2F56EF-3236-4485-80BC-9763E5455DD1}" dt="2023-08-22T08:34:22.883" v="56" actId="478"/>
          <ac:spMkLst>
            <pc:docMk/>
            <pc:sldMk cId="2243976973" sldId="717"/>
            <ac:spMk id="11" creationId="{210E0C21-CAE6-F47E-E6BC-C5EBC99BCC24}"/>
          </ac:spMkLst>
        </pc:spChg>
        <pc:spChg chg="del">
          <ac:chgData name="Yoel Kortick" userId="167978f5-7f40-4909-85d5-d4149554ad4e" providerId="ADAL" clId="{EA2F56EF-3236-4485-80BC-9763E5455DD1}" dt="2023-08-22T08:34:23.851" v="57" actId="478"/>
          <ac:spMkLst>
            <pc:docMk/>
            <pc:sldMk cId="2243976973" sldId="717"/>
            <ac:spMk id="15" creationId="{1231DBF9-EBD6-2EAC-96D5-AD66C53DEDB5}"/>
          </ac:spMkLst>
        </pc:spChg>
        <pc:picChg chg="del">
          <ac:chgData name="Yoel Kortick" userId="167978f5-7f40-4909-85d5-d4149554ad4e" providerId="ADAL" clId="{EA2F56EF-3236-4485-80BC-9763E5455DD1}" dt="2023-08-22T08:34:24.314" v="58" actId="478"/>
          <ac:picMkLst>
            <pc:docMk/>
            <pc:sldMk cId="2243976973" sldId="717"/>
            <ac:picMk id="5" creationId="{D6F3721B-ADA9-0178-266E-6B603A4F4BD4}"/>
          </ac:picMkLst>
        </pc:picChg>
        <pc:cxnChg chg="del">
          <ac:chgData name="Yoel Kortick" userId="167978f5-7f40-4909-85d5-d4149554ad4e" providerId="ADAL" clId="{EA2F56EF-3236-4485-80BC-9763E5455DD1}" dt="2023-08-22T08:34:22.883" v="56" actId="478"/>
          <ac:cxnSpMkLst>
            <pc:docMk/>
            <pc:sldMk cId="2243976973" sldId="717"/>
            <ac:cxnSpMk id="7" creationId="{59B297EF-7B9A-F30E-EB05-15D50960609D}"/>
          </ac:cxnSpMkLst>
        </pc:cxnChg>
        <pc:cxnChg chg="del">
          <ac:chgData name="Yoel Kortick" userId="167978f5-7f40-4909-85d5-d4149554ad4e" providerId="ADAL" clId="{EA2F56EF-3236-4485-80BC-9763E5455DD1}" dt="2023-08-22T08:34:22.883" v="56" actId="478"/>
          <ac:cxnSpMkLst>
            <pc:docMk/>
            <pc:sldMk cId="2243976973" sldId="717"/>
            <ac:cxnSpMk id="8" creationId="{0DBC7238-90BF-A0F6-C09C-22B043FB81C9}"/>
          </ac:cxnSpMkLst>
        </pc:cxnChg>
        <pc:cxnChg chg="del">
          <ac:chgData name="Yoel Kortick" userId="167978f5-7f40-4909-85d5-d4149554ad4e" providerId="ADAL" clId="{EA2F56EF-3236-4485-80BC-9763E5455DD1}" dt="2023-08-22T08:34:22.883" v="56" actId="478"/>
          <ac:cxnSpMkLst>
            <pc:docMk/>
            <pc:sldMk cId="2243976973" sldId="717"/>
            <ac:cxnSpMk id="12" creationId="{67C0455F-6673-2923-0937-2BF031E7BC77}"/>
          </ac:cxnSpMkLst>
        </pc:cxnChg>
        <pc:cxnChg chg="del">
          <ac:chgData name="Yoel Kortick" userId="167978f5-7f40-4909-85d5-d4149554ad4e" providerId="ADAL" clId="{EA2F56EF-3236-4485-80BC-9763E5455DD1}" dt="2023-08-22T08:34:22.883" v="56" actId="478"/>
          <ac:cxnSpMkLst>
            <pc:docMk/>
            <pc:sldMk cId="2243976973" sldId="717"/>
            <ac:cxnSpMk id="14" creationId="{4CF2EDA8-C97C-8987-4382-72601E86F89E}"/>
          </ac:cxnSpMkLst>
        </pc:cxnChg>
        <pc:cxnChg chg="del">
          <ac:chgData name="Yoel Kortick" userId="167978f5-7f40-4909-85d5-d4149554ad4e" providerId="ADAL" clId="{EA2F56EF-3236-4485-80BC-9763E5455DD1}" dt="2023-08-22T08:34:22.883" v="56" actId="478"/>
          <ac:cxnSpMkLst>
            <pc:docMk/>
            <pc:sldMk cId="2243976973" sldId="717"/>
            <ac:cxnSpMk id="16" creationId="{E5388A6C-F9AA-0296-61B8-6E4C15C282CE}"/>
          </ac:cxnSpMkLst>
        </pc:cxnChg>
        <pc:cxnChg chg="del mod">
          <ac:chgData name="Yoel Kortick" userId="167978f5-7f40-4909-85d5-d4149554ad4e" providerId="ADAL" clId="{EA2F56EF-3236-4485-80BC-9763E5455DD1}" dt="2023-08-22T08:34:22.883" v="56" actId="478"/>
          <ac:cxnSpMkLst>
            <pc:docMk/>
            <pc:sldMk cId="2243976973" sldId="717"/>
            <ac:cxnSpMk id="17" creationId="{DBD413A0-BA47-6FD0-FEAA-D307EA6597E0}"/>
          </ac:cxnSpMkLst>
        </pc:cxnChg>
      </pc:sldChg>
      <pc:sldChg chg="addSp delSp modSp mod">
        <pc:chgData name="Yoel Kortick" userId="167978f5-7f40-4909-85d5-d4149554ad4e" providerId="ADAL" clId="{EA2F56EF-3236-4485-80BC-9763E5455DD1}" dt="2023-08-22T08:35:11.283" v="69" actId="208"/>
        <pc:sldMkLst>
          <pc:docMk/>
          <pc:sldMk cId="1436621193" sldId="718"/>
        </pc:sldMkLst>
        <pc:spChg chg="del">
          <ac:chgData name="Yoel Kortick" userId="167978f5-7f40-4909-85d5-d4149554ad4e" providerId="ADAL" clId="{EA2F56EF-3236-4485-80BC-9763E5455DD1}" dt="2023-08-22T08:34:51.543" v="62" actId="478"/>
          <ac:spMkLst>
            <pc:docMk/>
            <pc:sldMk cId="1436621193" sldId="718"/>
            <ac:spMk id="6" creationId="{FC137B9D-CCE8-1D3B-4207-4576FC1D2AA9}"/>
          </ac:spMkLst>
        </pc:spChg>
        <pc:spChg chg="add del mod">
          <ac:chgData name="Yoel Kortick" userId="167978f5-7f40-4909-85d5-d4149554ad4e" providerId="ADAL" clId="{EA2F56EF-3236-4485-80BC-9763E5455DD1}" dt="2023-08-22T08:34:53.008" v="63" actId="478"/>
          <ac:spMkLst>
            <pc:docMk/>
            <pc:sldMk cId="1436621193" sldId="718"/>
            <ac:spMk id="7" creationId="{D6AB6303-38C8-377E-26E9-1795AF55C0CB}"/>
          </ac:spMkLst>
        </pc:spChg>
        <pc:spChg chg="add mod">
          <ac:chgData name="Yoel Kortick" userId="167978f5-7f40-4909-85d5-d4149554ad4e" providerId="ADAL" clId="{EA2F56EF-3236-4485-80BC-9763E5455DD1}" dt="2023-08-22T08:35:03.681" v="66" actId="1076"/>
          <ac:spMkLst>
            <pc:docMk/>
            <pc:sldMk cId="1436621193" sldId="718"/>
            <ac:spMk id="9" creationId="{FD970232-7B56-F42F-A34F-7C8903522EAB}"/>
          </ac:spMkLst>
        </pc:spChg>
        <pc:spChg chg="add mod">
          <ac:chgData name="Yoel Kortick" userId="167978f5-7f40-4909-85d5-d4149554ad4e" providerId="ADAL" clId="{EA2F56EF-3236-4485-80BC-9763E5455DD1}" dt="2023-08-22T08:35:09.300" v="68" actId="14100"/>
          <ac:spMkLst>
            <pc:docMk/>
            <pc:sldMk cId="1436621193" sldId="718"/>
            <ac:spMk id="10" creationId="{0558858A-82D1-BE6F-C507-411E1BD994AD}"/>
          </ac:spMkLst>
        </pc:spChg>
        <pc:picChg chg="add mod">
          <ac:chgData name="Yoel Kortick" userId="167978f5-7f40-4909-85d5-d4149554ad4e" providerId="ADAL" clId="{EA2F56EF-3236-4485-80BC-9763E5455DD1}" dt="2023-08-22T08:35:11.283" v="69" actId="208"/>
          <ac:picMkLst>
            <pc:docMk/>
            <pc:sldMk cId="1436621193" sldId="718"/>
            <ac:picMk id="8" creationId="{2FE1EF77-A122-BCFE-08C8-CC287FB17961}"/>
          </ac:picMkLst>
        </pc:picChg>
      </pc:sldChg>
      <pc:sldChg chg="del">
        <pc:chgData name="Yoel Kortick" userId="167978f5-7f40-4909-85d5-d4149554ad4e" providerId="ADAL" clId="{EA2F56EF-3236-4485-80BC-9763E5455DD1}" dt="2023-08-22T08:36:09.267" v="92" actId="47"/>
        <pc:sldMkLst>
          <pc:docMk/>
          <pc:sldMk cId="1929010854" sldId="719"/>
        </pc:sldMkLst>
      </pc:sldChg>
      <pc:sldChg chg="del">
        <pc:chgData name="Yoel Kortick" userId="167978f5-7f40-4909-85d5-d4149554ad4e" providerId="ADAL" clId="{EA2F56EF-3236-4485-80BC-9763E5455DD1}" dt="2023-08-22T08:36:11.109" v="94" actId="47"/>
        <pc:sldMkLst>
          <pc:docMk/>
          <pc:sldMk cId="470695491" sldId="720"/>
        </pc:sldMkLst>
      </pc:sldChg>
      <pc:sldChg chg="del">
        <pc:chgData name="Yoel Kortick" userId="167978f5-7f40-4909-85d5-d4149554ad4e" providerId="ADAL" clId="{EA2F56EF-3236-4485-80BC-9763E5455DD1}" dt="2023-08-22T08:36:10.021" v="93" actId="47"/>
        <pc:sldMkLst>
          <pc:docMk/>
          <pc:sldMk cId="2993157543" sldId="721"/>
        </pc:sldMkLst>
      </pc:sldChg>
      <pc:sldChg chg="del">
        <pc:chgData name="Yoel Kortick" userId="167978f5-7f40-4909-85d5-d4149554ad4e" providerId="ADAL" clId="{EA2F56EF-3236-4485-80BC-9763E5455DD1}" dt="2023-08-22T08:36:11.628" v="95" actId="47"/>
        <pc:sldMkLst>
          <pc:docMk/>
          <pc:sldMk cId="1232935902" sldId="722"/>
        </pc:sldMkLst>
      </pc:sldChg>
      <pc:sldChg chg="del">
        <pc:chgData name="Yoel Kortick" userId="167978f5-7f40-4909-85d5-d4149554ad4e" providerId="ADAL" clId="{EA2F56EF-3236-4485-80BC-9763E5455DD1}" dt="2023-08-22T08:36:12.277" v="96" actId="47"/>
        <pc:sldMkLst>
          <pc:docMk/>
          <pc:sldMk cId="2623291580" sldId="724"/>
        </pc:sldMkLst>
      </pc:sldChg>
      <pc:sldChg chg="addSp delSp modSp mod">
        <pc:chgData name="Yoel Kortick" userId="167978f5-7f40-4909-85d5-d4149554ad4e" providerId="ADAL" clId="{EA2F56EF-3236-4485-80BC-9763E5455DD1}" dt="2023-08-22T08:38:28.505" v="199" actId="208"/>
        <pc:sldMkLst>
          <pc:docMk/>
          <pc:sldMk cId="867902494" sldId="725"/>
        </pc:sldMkLst>
        <pc:spChg chg="mod">
          <ac:chgData name="Yoel Kortick" userId="167978f5-7f40-4909-85d5-d4149554ad4e" providerId="ADAL" clId="{EA2F56EF-3236-4485-80BC-9763E5455DD1}" dt="2023-08-22T08:36:28.149" v="99"/>
          <ac:spMkLst>
            <pc:docMk/>
            <pc:sldMk cId="867902494" sldId="725"/>
            <ac:spMk id="2" creationId="{FEDFB40A-FD68-C90C-FC94-AB562EC8C5F8}"/>
          </ac:spMkLst>
        </pc:spChg>
        <pc:spChg chg="mod">
          <ac:chgData name="Yoel Kortick" userId="167978f5-7f40-4909-85d5-d4149554ad4e" providerId="ADAL" clId="{EA2F56EF-3236-4485-80BC-9763E5455DD1}" dt="2023-08-22T08:36:28.149" v="99"/>
          <ac:spMkLst>
            <pc:docMk/>
            <pc:sldMk cId="867902494" sldId="725"/>
            <ac:spMk id="3" creationId="{1EEC3019-2DBF-2204-71BC-BA22E9B7D6C8}"/>
          </ac:spMkLst>
        </pc:spChg>
        <pc:spChg chg="mod">
          <ac:chgData name="Yoel Kortick" userId="167978f5-7f40-4909-85d5-d4149554ad4e" providerId="ADAL" clId="{EA2F56EF-3236-4485-80BC-9763E5455DD1}" dt="2023-08-22T08:37:58.470" v="151"/>
          <ac:spMkLst>
            <pc:docMk/>
            <pc:sldMk cId="867902494" sldId="725"/>
            <ac:spMk id="6" creationId="{FC137B9D-CCE8-1D3B-4207-4576FC1D2AA9}"/>
          </ac:spMkLst>
        </pc:spChg>
        <pc:spChg chg="add mod">
          <ac:chgData name="Yoel Kortick" userId="167978f5-7f40-4909-85d5-d4149554ad4e" providerId="ADAL" clId="{EA2F56EF-3236-4485-80BC-9763E5455DD1}" dt="2023-08-22T08:38:26.527" v="198" actId="1076"/>
          <ac:spMkLst>
            <pc:docMk/>
            <pc:sldMk cId="867902494" sldId="725"/>
            <ac:spMk id="7" creationId="{7D56C64B-E014-CCF3-8F92-123F1B498657}"/>
          </ac:spMkLst>
        </pc:spChg>
        <pc:spChg chg="del">
          <ac:chgData name="Yoel Kortick" userId="167978f5-7f40-4909-85d5-d4149554ad4e" providerId="ADAL" clId="{EA2F56EF-3236-4485-80BC-9763E5455DD1}" dt="2023-08-22T08:38:14.091" v="153" actId="478"/>
          <ac:spMkLst>
            <pc:docMk/>
            <pc:sldMk cId="867902494" sldId="725"/>
            <ac:spMk id="10" creationId="{56008402-405D-44A8-B342-0D32178CD45F}"/>
          </ac:spMkLst>
        </pc:spChg>
        <pc:picChg chg="add mod">
          <ac:chgData name="Yoel Kortick" userId="167978f5-7f40-4909-85d5-d4149554ad4e" providerId="ADAL" clId="{EA2F56EF-3236-4485-80BC-9763E5455DD1}" dt="2023-08-22T08:38:28.505" v="199" actId="208"/>
          <ac:picMkLst>
            <pc:docMk/>
            <pc:sldMk cId="867902494" sldId="725"/>
            <ac:picMk id="5" creationId="{9A448246-153F-BE03-D051-0CA708733155}"/>
          </ac:picMkLst>
        </pc:picChg>
        <pc:picChg chg="del">
          <ac:chgData name="Yoel Kortick" userId="167978f5-7f40-4909-85d5-d4149554ad4e" providerId="ADAL" clId="{EA2F56EF-3236-4485-80BC-9763E5455DD1}" dt="2023-08-22T08:38:13.004" v="152" actId="478"/>
          <ac:picMkLst>
            <pc:docMk/>
            <pc:sldMk cId="867902494" sldId="725"/>
            <ac:picMk id="9" creationId="{EDDEBEF3-0460-9C94-3735-2FC4374088EA}"/>
          </ac:picMkLst>
        </pc:picChg>
      </pc:sldChg>
      <pc:sldChg chg="addSp delSp modSp mod">
        <pc:chgData name="Yoel Kortick" userId="167978f5-7f40-4909-85d5-d4149554ad4e" providerId="ADAL" clId="{EA2F56EF-3236-4485-80BC-9763E5455DD1}" dt="2023-08-22T08:39:37.081" v="214" actId="1076"/>
        <pc:sldMkLst>
          <pc:docMk/>
          <pc:sldMk cId="4027746335" sldId="726"/>
        </pc:sldMkLst>
        <pc:spChg chg="mod">
          <ac:chgData name="Yoel Kortick" userId="167978f5-7f40-4909-85d5-d4149554ad4e" providerId="ADAL" clId="{EA2F56EF-3236-4485-80BC-9763E5455DD1}" dt="2023-08-22T08:36:28.149" v="99"/>
          <ac:spMkLst>
            <pc:docMk/>
            <pc:sldMk cId="4027746335" sldId="726"/>
            <ac:spMk id="2" creationId="{FEDFB40A-FD68-C90C-FC94-AB562EC8C5F8}"/>
          </ac:spMkLst>
        </pc:spChg>
        <pc:spChg chg="mod">
          <ac:chgData name="Yoel Kortick" userId="167978f5-7f40-4909-85d5-d4149554ad4e" providerId="ADAL" clId="{EA2F56EF-3236-4485-80BC-9763E5455DD1}" dt="2023-08-22T08:36:28.149" v="99"/>
          <ac:spMkLst>
            <pc:docMk/>
            <pc:sldMk cId="4027746335" sldId="726"/>
            <ac:spMk id="3" creationId="{1EEC3019-2DBF-2204-71BC-BA22E9B7D6C8}"/>
          </ac:spMkLst>
        </pc:spChg>
        <pc:spChg chg="mod">
          <ac:chgData name="Yoel Kortick" userId="167978f5-7f40-4909-85d5-d4149554ad4e" providerId="ADAL" clId="{EA2F56EF-3236-4485-80BC-9763E5455DD1}" dt="2023-08-22T08:39:03.129" v="206" actId="14100"/>
          <ac:spMkLst>
            <pc:docMk/>
            <pc:sldMk cId="4027746335" sldId="726"/>
            <ac:spMk id="6" creationId="{FC137B9D-CCE8-1D3B-4207-4576FC1D2AA9}"/>
          </ac:spMkLst>
        </pc:spChg>
        <pc:spChg chg="del">
          <ac:chgData name="Yoel Kortick" userId="167978f5-7f40-4909-85d5-d4149554ad4e" providerId="ADAL" clId="{EA2F56EF-3236-4485-80BC-9763E5455DD1}" dt="2023-08-22T08:38:53.409" v="201" actId="478"/>
          <ac:spMkLst>
            <pc:docMk/>
            <pc:sldMk cId="4027746335" sldId="726"/>
            <ac:spMk id="7" creationId="{D1710394-A96A-F261-EB99-5C7940CE9C06}"/>
          </ac:spMkLst>
        </pc:spChg>
        <pc:spChg chg="add mod">
          <ac:chgData name="Yoel Kortick" userId="167978f5-7f40-4909-85d5-d4149554ad4e" providerId="ADAL" clId="{EA2F56EF-3236-4485-80BC-9763E5455DD1}" dt="2023-08-22T08:39:17.675" v="210" actId="1076"/>
          <ac:spMkLst>
            <pc:docMk/>
            <pc:sldMk cId="4027746335" sldId="726"/>
            <ac:spMk id="9" creationId="{D8808D8A-0539-6C4F-89A8-B67C3D5D29B1}"/>
          </ac:spMkLst>
        </pc:spChg>
        <pc:spChg chg="add mod">
          <ac:chgData name="Yoel Kortick" userId="167978f5-7f40-4909-85d5-d4149554ad4e" providerId="ADAL" clId="{EA2F56EF-3236-4485-80BC-9763E5455DD1}" dt="2023-08-22T08:39:37.081" v="214" actId="1076"/>
          <ac:spMkLst>
            <pc:docMk/>
            <pc:sldMk cId="4027746335" sldId="726"/>
            <ac:spMk id="10" creationId="{7B8C417F-6D9C-E947-8AB9-39EDDFE9F770}"/>
          </ac:spMkLst>
        </pc:spChg>
        <pc:picChg chg="del">
          <ac:chgData name="Yoel Kortick" userId="167978f5-7f40-4909-85d5-d4149554ad4e" providerId="ADAL" clId="{EA2F56EF-3236-4485-80BC-9763E5455DD1}" dt="2023-08-22T08:38:52.378" v="200" actId="478"/>
          <ac:picMkLst>
            <pc:docMk/>
            <pc:sldMk cId="4027746335" sldId="726"/>
            <ac:picMk id="5" creationId="{53AD693B-07FE-36EF-0489-27B4B3CFE26F}"/>
          </ac:picMkLst>
        </pc:picChg>
        <pc:picChg chg="add mod">
          <ac:chgData name="Yoel Kortick" userId="167978f5-7f40-4909-85d5-d4149554ad4e" providerId="ADAL" clId="{EA2F56EF-3236-4485-80BC-9763E5455DD1}" dt="2023-08-22T08:39:15.123" v="209" actId="1076"/>
          <ac:picMkLst>
            <pc:docMk/>
            <pc:sldMk cId="4027746335" sldId="726"/>
            <ac:picMk id="8" creationId="{40D9B13B-C8EB-849D-A3BE-8B324D958964}"/>
          </ac:picMkLst>
        </pc:picChg>
        <pc:cxnChg chg="add mod">
          <ac:chgData name="Yoel Kortick" userId="167978f5-7f40-4909-85d5-d4149554ad4e" providerId="ADAL" clId="{EA2F56EF-3236-4485-80BC-9763E5455DD1}" dt="2023-08-22T08:39:22.400" v="211" actId="1076"/>
          <ac:cxnSpMkLst>
            <pc:docMk/>
            <pc:sldMk cId="4027746335" sldId="726"/>
            <ac:cxnSpMk id="11" creationId="{AAA9245C-0800-4879-3BBF-3F3D35B0DB40}"/>
          </ac:cxnSpMkLst>
        </pc:cxnChg>
      </pc:sldChg>
      <pc:sldChg chg="addSp delSp modSp mod">
        <pc:chgData name="Yoel Kortick" userId="167978f5-7f40-4909-85d5-d4149554ad4e" providerId="ADAL" clId="{EA2F56EF-3236-4485-80BC-9763E5455DD1}" dt="2023-08-22T08:40:17.306" v="225" actId="208"/>
        <pc:sldMkLst>
          <pc:docMk/>
          <pc:sldMk cId="2556431815" sldId="727"/>
        </pc:sldMkLst>
        <pc:spChg chg="mod">
          <ac:chgData name="Yoel Kortick" userId="167978f5-7f40-4909-85d5-d4149554ad4e" providerId="ADAL" clId="{EA2F56EF-3236-4485-80BC-9763E5455DD1}" dt="2023-08-22T08:36:28.149" v="99"/>
          <ac:spMkLst>
            <pc:docMk/>
            <pc:sldMk cId="2556431815" sldId="727"/>
            <ac:spMk id="2" creationId="{FEDFB40A-FD68-C90C-FC94-AB562EC8C5F8}"/>
          </ac:spMkLst>
        </pc:spChg>
        <pc:spChg chg="mod">
          <ac:chgData name="Yoel Kortick" userId="167978f5-7f40-4909-85d5-d4149554ad4e" providerId="ADAL" clId="{EA2F56EF-3236-4485-80BC-9763E5455DD1}" dt="2023-08-22T08:39:54.526" v="218" actId="1076"/>
          <ac:spMkLst>
            <pc:docMk/>
            <pc:sldMk cId="2556431815" sldId="727"/>
            <ac:spMk id="3" creationId="{1EEC3019-2DBF-2204-71BC-BA22E9B7D6C8}"/>
          </ac:spMkLst>
        </pc:spChg>
        <pc:spChg chg="mod">
          <ac:chgData name="Yoel Kortick" userId="167978f5-7f40-4909-85d5-d4149554ad4e" providerId="ADAL" clId="{EA2F56EF-3236-4485-80BC-9763E5455DD1}" dt="2023-08-22T08:39:53.827" v="217" actId="14100"/>
          <ac:spMkLst>
            <pc:docMk/>
            <pc:sldMk cId="2556431815" sldId="727"/>
            <ac:spMk id="6" creationId="{FC137B9D-CCE8-1D3B-4207-4576FC1D2AA9}"/>
          </ac:spMkLst>
        </pc:spChg>
        <pc:spChg chg="del">
          <ac:chgData name="Yoel Kortick" userId="167978f5-7f40-4909-85d5-d4149554ad4e" providerId="ADAL" clId="{EA2F56EF-3236-4485-80BC-9763E5455DD1}" dt="2023-08-22T08:40:12.154" v="221" actId="478"/>
          <ac:spMkLst>
            <pc:docMk/>
            <pc:sldMk cId="2556431815" sldId="727"/>
            <ac:spMk id="9" creationId="{F6B0B60D-5C22-701E-7EC7-06B2259123C6}"/>
          </ac:spMkLst>
        </pc:spChg>
        <pc:picChg chg="add mod">
          <ac:chgData name="Yoel Kortick" userId="167978f5-7f40-4909-85d5-d4149554ad4e" providerId="ADAL" clId="{EA2F56EF-3236-4485-80BC-9763E5455DD1}" dt="2023-08-22T08:40:17.306" v="225" actId="208"/>
          <ac:picMkLst>
            <pc:docMk/>
            <pc:sldMk cId="2556431815" sldId="727"/>
            <ac:picMk id="5" creationId="{A306F55B-0CC4-A0C1-079C-6D5322D493F2}"/>
          </ac:picMkLst>
        </pc:picChg>
        <pc:picChg chg="del">
          <ac:chgData name="Yoel Kortick" userId="167978f5-7f40-4909-85d5-d4149554ad4e" providerId="ADAL" clId="{EA2F56EF-3236-4485-80BC-9763E5455DD1}" dt="2023-08-22T08:40:06.941" v="219" actId="478"/>
          <ac:picMkLst>
            <pc:docMk/>
            <pc:sldMk cId="2556431815" sldId="727"/>
            <ac:picMk id="8" creationId="{36EED358-9414-B3B6-ECBD-CFB81D705220}"/>
          </ac:picMkLst>
        </pc:picChg>
      </pc:sldChg>
      <pc:sldChg chg="modSp del">
        <pc:chgData name="Yoel Kortick" userId="167978f5-7f40-4909-85d5-d4149554ad4e" providerId="ADAL" clId="{EA2F56EF-3236-4485-80BC-9763E5455DD1}" dt="2023-08-22T08:40:33.152" v="226" actId="47"/>
        <pc:sldMkLst>
          <pc:docMk/>
          <pc:sldMk cId="1194974025" sldId="728"/>
        </pc:sldMkLst>
        <pc:spChg chg="mod">
          <ac:chgData name="Yoel Kortick" userId="167978f5-7f40-4909-85d5-d4149554ad4e" providerId="ADAL" clId="{EA2F56EF-3236-4485-80BC-9763E5455DD1}" dt="2023-08-22T08:36:28.149" v="99"/>
          <ac:spMkLst>
            <pc:docMk/>
            <pc:sldMk cId="1194974025" sldId="728"/>
            <ac:spMk id="2" creationId="{FEDFB40A-FD68-C90C-FC94-AB562EC8C5F8}"/>
          </ac:spMkLst>
        </pc:spChg>
        <pc:spChg chg="mod">
          <ac:chgData name="Yoel Kortick" userId="167978f5-7f40-4909-85d5-d4149554ad4e" providerId="ADAL" clId="{EA2F56EF-3236-4485-80BC-9763E5455DD1}" dt="2023-08-22T08:36:28.149" v="99"/>
          <ac:spMkLst>
            <pc:docMk/>
            <pc:sldMk cId="1194974025" sldId="728"/>
            <ac:spMk id="3" creationId="{1EEC3019-2DBF-2204-71BC-BA22E9B7D6C8}"/>
          </ac:spMkLst>
        </pc:spChg>
      </pc:sldChg>
      <pc:sldChg chg="modSp del">
        <pc:chgData name="Yoel Kortick" userId="167978f5-7f40-4909-85d5-d4149554ad4e" providerId="ADAL" clId="{EA2F56EF-3236-4485-80BC-9763E5455DD1}" dt="2023-08-22T08:40:34.527" v="227" actId="47"/>
        <pc:sldMkLst>
          <pc:docMk/>
          <pc:sldMk cId="1377468094" sldId="729"/>
        </pc:sldMkLst>
        <pc:spChg chg="mod">
          <ac:chgData name="Yoel Kortick" userId="167978f5-7f40-4909-85d5-d4149554ad4e" providerId="ADAL" clId="{EA2F56EF-3236-4485-80BC-9763E5455DD1}" dt="2023-08-22T08:36:28.149" v="99"/>
          <ac:spMkLst>
            <pc:docMk/>
            <pc:sldMk cId="1377468094" sldId="729"/>
            <ac:spMk id="2" creationId="{FEDFB40A-FD68-C90C-FC94-AB562EC8C5F8}"/>
          </ac:spMkLst>
        </pc:spChg>
        <pc:spChg chg="mod">
          <ac:chgData name="Yoel Kortick" userId="167978f5-7f40-4909-85d5-d4149554ad4e" providerId="ADAL" clId="{EA2F56EF-3236-4485-80BC-9763E5455DD1}" dt="2023-08-22T08:36:28.149" v="99"/>
          <ac:spMkLst>
            <pc:docMk/>
            <pc:sldMk cId="1377468094" sldId="729"/>
            <ac:spMk id="3" creationId="{1EEC3019-2DBF-2204-71BC-BA22E9B7D6C8}"/>
          </ac:spMkLst>
        </pc:spChg>
      </pc:sldChg>
      <pc:sldChg chg="modSp del">
        <pc:chgData name="Yoel Kortick" userId="167978f5-7f40-4909-85d5-d4149554ad4e" providerId="ADAL" clId="{EA2F56EF-3236-4485-80BC-9763E5455DD1}" dt="2023-08-22T08:40:37.147" v="228" actId="47"/>
        <pc:sldMkLst>
          <pc:docMk/>
          <pc:sldMk cId="1560853656" sldId="730"/>
        </pc:sldMkLst>
        <pc:spChg chg="mod">
          <ac:chgData name="Yoel Kortick" userId="167978f5-7f40-4909-85d5-d4149554ad4e" providerId="ADAL" clId="{EA2F56EF-3236-4485-80BC-9763E5455DD1}" dt="2023-08-22T08:36:28.149" v="99"/>
          <ac:spMkLst>
            <pc:docMk/>
            <pc:sldMk cId="1560853656" sldId="730"/>
            <ac:spMk id="2" creationId="{FEDFB40A-FD68-C90C-FC94-AB562EC8C5F8}"/>
          </ac:spMkLst>
        </pc:spChg>
        <pc:spChg chg="mod">
          <ac:chgData name="Yoel Kortick" userId="167978f5-7f40-4909-85d5-d4149554ad4e" providerId="ADAL" clId="{EA2F56EF-3236-4485-80BC-9763E5455DD1}" dt="2023-08-22T08:36:28.149" v="99"/>
          <ac:spMkLst>
            <pc:docMk/>
            <pc:sldMk cId="1560853656" sldId="730"/>
            <ac:spMk id="3" creationId="{1EEC3019-2DBF-2204-71BC-BA22E9B7D6C8}"/>
          </ac:spMkLst>
        </pc:spChg>
      </pc:sldChg>
      <pc:sldChg chg="addSp delSp modSp add mod">
        <pc:chgData name="Yoel Kortick" userId="167978f5-7f40-4909-85d5-d4149554ad4e" providerId="ADAL" clId="{EA2F56EF-3236-4485-80BC-9763E5455DD1}" dt="2023-08-22T08:35:53.556" v="91" actId="14100"/>
        <pc:sldMkLst>
          <pc:docMk/>
          <pc:sldMk cId="2854090174" sldId="731"/>
        </pc:sldMkLst>
        <pc:spChg chg="add mod">
          <ac:chgData name="Yoel Kortick" userId="167978f5-7f40-4909-85d5-d4149554ad4e" providerId="ADAL" clId="{EA2F56EF-3236-4485-80BC-9763E5455DD1}" dt="2023-08-22T08:35:48.824" v="89" actId="1035"/>
          <ac:spMkLst>
            <pc:docMk/>
            <pc:sldMk cId="2854090174" sldId="731"/>
            <ac:spMk id="6" creationId="{60887202-D243-3747-7369-ED086C5011BE}"/>
          </ac:spMkLst>
        </pc:spChg>
        <pc:spChg chg="add mod">
          <ac:chgData name="Yoel Kortick" userId="167978f5-7f40-4909-85d5-d4149554ad4e" providerId="ADAL" clId="{EA2F56EF-3236-4485-80BC-9763E5455DD1}" dt="2023-08-22T08:35:53.556" v="91" actId="14100"/>
          <ac:spMkLst>
            <pc:docMk/>
            <pc:sldMk cId="2854090174" sldId="731"/>
            <ac:spMk id="7" creationId="{24A826DD-DDB4-4358-31B2-CF2E2CDA345F}"/>
          </ac:spMkLst>
        </pc:spChg>
        <pc:spChg chg="del">
          <ac:chgData name="Yoel Kortick" userId="167978f5-7f40-4909-85d5-d4149554ad4e" providerId="ADAL" clId="{EA2F56EF-3236-4485-80BC-9763E5455DD1}" dt="2023-08-22T08:35:27.084" v="71" actId="478"/>
          <ac:spMkLst>
            <pc:docMk/>
            <pc:sldMk cId="2854090174" sldId="731"/>
            <ac:spMk id="9" creationId="{FD970232-7B56-F42F-A34F-7C8903522EAB}"/>
          </ac:spMkLst>
        </pc:spChg>
        <pc:spChg chg="del">
          <ac:chgData name="Yoel Kortick" userId="167978f5-7f40-4909-85d5-d4149554ad4e" providerId="ADAL" clId="{EA2F56EF-3236-4485-80BC-9763E5455DD1}" dt="2023-08-22T08:35:27.084" v="71" actId="478"/>
          <ac:spMkLst>
            <pc:docMk/>
            <pc:sldMk cId="2854090174" sldId="731"/>
            <ac:spMk id="10" creationId="{0558858A-82D1-BE6F-C507-411E1BD994AD}"/>
          </ac:spMkLst>
        </pc:spChg>
        <pc:picChg chg="add mod">
          <ac:chgData name="Yoel Kortick" userId="167978f5-7f40-4909-85d5-d4149554ad4e" providerId="ADAL" clId="{EA2F56EF-3236-4485-80BC-9763E5455DD1}" dt="2023-08-22T08:35:36.039" v="83" actId="208"/>
          <ac:picMkLst>
            <pc:docMk/>
            <pc:sldMk cId="2854090174" sldId="731"/>
            <ac:picMk id="5" creationId="{39B19C68-903C-8FDB-AE17-593D884ED748}"/>
          </ac:picMkLst>
        </pc:picChg>
        <pc:picChg chg="del">
          <ac:chgData name="Yoel Kortick" userId="167978f5-7f40-4909-85d5-d4149554ad4e" providerId="ADAL" clId="{EA2F56EF-3236-4485-80BC-9763E5455DD1}" dt="2023-08-22T08:35:27.084" v="71" actId="478"/>
          <ac:picMkLst>
            <pc:docMk/>
            <pc:sldMk cId="2854090174" sldId="731"/>
            <ac:picMk id="8" creationId="{2FE1EF77-A122-BCFE-08C8-CC287FB17961}"/>
          </ac:picMkLst>
        </pc:picChg>
      </pc:sldChg>
      <pc:sldChg chg="add del">
        <pc:chgData name="Yoel Kortick" userId="167978f5-7f40-4909-85d5-d4149554ad4e" providerId="ADAL" clId="{EA2F56EF-3236-4485-80BC-9763E5455DD1}" dt="2023-08-22T08:36:16.261" v="98" actId="2890"/>
        <pc:sldMkLst>
          <pc:docMk/>
          <pc:sldMk cId="189207434" sldId="732"/>
        </pc:sldMkLst>
      </pc:sldChg>
    </pc:docChg>
  </pc:docChgLst>
  <pc:docChgLst>
    <pc:chgData name="Yoel Kortick" userId="167978f5-7f40-4909-85d5-d4149554ad4e" providerId="ADAL" clId="{51BF404D-1585-47D6-B338-44416ED0EECE}"/>
    <pc:docChg chg="undo custSel addSld delSld modSld sldOrd">
      <pc:chgData name="Yoel Kortick" userId="167978f5-7f40-4909-85d5-d4149554ad4e" providerId="ADAL" clId="{51BF404D-1585-47D6-B338-44416ED0EECE}" dt="2023-08-23T08:16:14.590" v="735" actId="33524"/>
      <pc:docMkLst>
        <pc:docMk/>
      </pc:docMkLst>
      <pc:sldChg chg="addSp delSp modSp mod">
        <pc:chgData name="Yoel Kortick" userId="167978f5-7f40-4909-85d5-d4149554ad4e" providerId="ADAL" clId="{51BF404D-1585-47D6-B338-44416ED0EECE}" dt="2023-08-22T10:17:57.973" v="39" actId="478"/>
        <pc:sldMkLst>
          <pc:docMk/>
          <pc:sldMk cId="481120056" sldId="389"/>
        </pc:sldMkLst>
        <pc:spChg chg="add del mod">
          <ac:chgData name="Yoel Kortick" userId="167978f5-7f40-4909-85d5-d4149554ad4e" providerId="ADAL" clId="{51BF404D-1585-47D6-B338-44416ED0EECE}" dt="2023-08-22T10:16:15.953" v="10" actId="478"/>
          <ac:spMkLst>
            <pc:docMk/>
            <pc:sldMk cId="481120056" sldId="389"/>
            <ac:spMk id="3" creationId="{C9854E50-FB13-21C0-33E2-A9B44E7C2C00}"/>
          </ac:spMkLst>
        </pc:spChg>
        <pc:spChg chg="add del mod">
          <ac:chgData name="Yoel Kortick" userId="167978f5-7f40-4909-85d5-d4149554ad4e" providerId="ADAL" clId="{51BF404D-1585-47D6-B338-44416ED0EECE}" dt="2023-08-22T10:16:15.953" v="10" actId="478"/>
          <ac:spMkLst>
            <pc:docMk/>
            <pc:sldMk cId="481120056" sldId="389"/>
            <ac:spMk id="5" creationId="{40756428-1899-3744-8BF4-0C85EAE6FCBE}"/>
          </ac:spMkLst>
        </pc:spChg>
        <pc:spChg chg="add del mod">
          <ac:chgData name="Yoel Kortick" userId="167978f5-7f40-4909-85d5-d4149554ad4e" providerId="ADAL" clId="{51BF404D-1585-47D6-B338-44416ED0EECE}" dt="2023-08-22T10:16:15.953" v="10" actId="478"/>
          <ac:spMkLst>
            <pc:docMk/>
            <pc:sldMk cId="481120056" sldId="389"/>
            <ac:spMk id="7" creationId="{75E9F7A6-E3F5-FD63-8573-D5DBDE0A8212}"/>
          </ac:spMkLst>
        </pc:spChg>
        <pc:spChg chg="add mod">
          <ac:chgData name="Yoel Kortick" userId="167978f5-7f40-4909-85d5-d4149554ad4e" providerId="ADAL" clId="{51BF404D-1585-47D6-B338-44416ED0EECE}" dt="2023-08-22T10:16:21.872" v="23" actId="20577"/>
          <ac:spMkLst>
            <pc:docMk/>
            <pc:sldMk cId="481120056" sldId="389"/>
            <ac:spMk id="8" creationId="{BFDAA33A-4495-3C16-8DFA-A65296B856E7}"/>
          </ac:spMkLst>
        </pc:spChg>
        <pc:spChg chg="add del mod">
          <ac:chgData name="Yoel Kortick" userId="167978f5-7f40-4909-85d5-d4149554ad4e" providerId="ADAL" clId="{51BF404D-1585-47D6-B338-44416ED0EECE}" dt="2023-08-22T10:17:44.915" v="32" actId="478"/>
          <ac:spMkLst>
            <pc:docMk/>
            <pc:sldMk cId="481120056" sldId="389"/>
            <ac:spMk id="9" creationId="{A9578ED9-8362-9812-5004-0B115DA50648}"/>
          </ac:spMkLst>
        </pc:spChg>
        <pc:spChg chg="add mod">
          <ac:chgData name="Yoel Kortick" userId="167978f5-7f40-4909-85d5-d4149554ad4e" providerId="ADAL" clId="{51BF404D-1585-47D6-B338-44416ED0EECE}" dt="2023-08-22T10:16:34.778" v="24"/>
          <ac:spMkLst>
            <pc:docMk/>
            <pc:sldMk cId="481120056" sldId="389"/>
            <ac:spMk id="10" creationId="{E6F6625A-99CD-77B5-67CF-B8EEF1AB3A7A}"/>
          </ac:spMkLst>
        </pc:spChg>
        <pc:spChg chg="add del mod">
          <ac:chgData name="Yoel Kortick" userId="167978f5-7f40-4909-85d5-d4149554ad4e" providerId="ADAL" clId="{51BF404D-1585-47D6-B338-44416ED0EECE}" dt="2023-08-22T10:17:46.791" v="33" actId="478"/>
          <ac:spMkLst>
            <pc:docMk/>
            <pc:sldMk cId="481120056" sldId="389"/>
            <ac:spMk id="11" creationId="{BBDD9F95-842B-423D-CEBE-B8FAEF71064A}"/>
          </ac:spMkLst>
        </pc:spChg>
        <pc:spChg chg="add mod">
          <ac:chgData name="Yoel Kortick" userId="167978f5-7f40-4909-85d5-d4149554ad4e" providerId="ADAL" clId="{51BF404D-1585-47D6-B338-44416ED0EECE}" dt="2023-08-22T10:16:43.249" v="25"/>
          <ac:spMkLst>
            <pc:docMk/>
            <pc:sldMk cId="481120056" sldId="389"/>
            <ac:spMk id="12" creationId="{FC51DEF9-4332-26BE-E578-499E2AD07B12}"/>
          </ac:spMkLst>
        </pc:spChg>
        <pc:spChg chg="add del mod">
          <ac:chgData name="Yoel Kortick" userId="167978f5-7f40-4909-85d5-d4149554ad4e" providerId="ADAL" clId="{51BF404D-1585-47D6-B338-44416ED0EECE}" dt="2023-08-22T10:17:48.200" v="34" actId="478"/>
          <ac:spMkLst>
            <pc:docMk/>
            <pc:sldMk cId="481120056" sldId="389"/>
            <ac:spMk id="13" creationId="{EDB60020-20AD-7DEF-A9A0-8FCA153B3189}"/>
          </ac:spMkLst>
        </pc:spChg>
        <pc:spChg chg="add mod">
          <ac:chgData name="Yoel Kortick" userId="167978f5-7f40-4909-85d5-d4149554ad4e" providerId="ADAL" clId="{51BF404D-1585-47D6-B338-44416ED0EECE}" dt="2023-08-22T10:17:03.094" v="26"/>
          <ac:spMkLst>
            <pc:docMk/>
            <pc:sldMk cId="481120056" sldId="389"/>
            <ac:spMk id="14" creationId="{BDEB28D4-79CF-6CBA-9627-1845CAC64A36}"/>
          </ac:spMkLst>
        </pc:spChg>
        <pc:spChg chg="add del mod">
          <ac:chgData name="Yoel Kortick" userId="167978f5-7f40-4909-85d5-d4149554ad4e" providerId="ADAL" clId="{51BF404D-1585-47D6-B338-44416ED0EECE}" dt="2023-08-22T10:17:49.923" v="35" actId="478"/>
          <ac:spMkLst>
            <pc:docMk/>
            <pc:sldMk cId="481120056" sldId="389"/>
            <ac:spMk id="15" creationId="{2B6B3710-C556-F46F-5713-3E92D0266783}"/>
          </ac:spMkLst>
        </pc:spChg>
        <pc:spChg chg="add mod">
          <ac:chgData name="Yoel Kortick" userId="167978f5-7f40-4909-85d5-d4149554ad4e" providerId="ADAL" clId="{51BF404D-1585-47D6-B338-44416ED0EECE}" dt="2023-08-22T10:17:11.820" v="27"/>
          <ac:spMkLst>
            <pc:docMk/>
            <pc:sldMk cId="481120056" sldId="389"/>
            <ac:spMk id="16" creationId="{0090A5E6-2EFE-6402-2540-DD83FC2CBF70}"/>
          </ac:spMkLst>
        </pc:spChg>
        <pc:spChg chg="add del mod">
          <ac:chgData name="Yoel Kortick" userId="167978f5-7f40-4909-85d5-d4149554ad4e" providerId="ADAL" clId="{51BF404D-1585-47D6-B338-44416ED0EECE}" dt="2023-08-22T10:17:52.461" v="36" actId="478"/>
          <ac:spMkLst>
            <pc:docMk/>
            <pc:sldMk cId="481120056" sldId="389"/>
            <ac:spMk id="17" creationId="{263DDC37-A55B-0F6B-7EEA-9E4E2F35EC1D}"/>
          </ac:spMkLst>
        </pc:spChg>
        <pc:spChg chg="add mod">
          <ac:chgData name="Yoel Kortick" userId="167978f5-7f40-4909-85d5-d4149554ad4e" providerId="ADAL" clId="{51BF404D-1585-47D6-B338-44416ED0EECE}" dt="2023-08-22T10:17:19.762" v="28"/>
          <ac:spMkLst>
            <pc:docMk/>
            <pc:sldMk cId="481120056" sldId="389"/>
            <ac:spMk id="18" creationId="{C3156D21-010B-86E6-39D1-87BF9CE2F1BC}"/>
          </ac:spMkLst>
        </pc:spChg>
        <pc:spChg chg="add del mod">
          <ac:chgData name="Yoel Kortick" userId="167978f5-7f40-4909-85d5-d4149554ad4e" providerId="ADAL" clId="{51BF404D-1585-47D6-B338-44416ED0EECE}" dt="2023-08-22T10:17:53.909" v="37" actId="478"/>
          <ac:spMkLst>
            <pc:docMk/>
            <pc:sldMk cId="481120056" sldId="389"/>
            <ac:spMk id="19" creationId="{9A295B87-4EE6-32DF-91B9-B9C6783C852A}"/>
          </ac:spMkLst>
        </pc:spChg>
        <pc:spChg chg="add mod">
          <ac:chgData name="Yoel Kortick" userId="167978f5-7f40-4909-85d5-d4149554ad4e" providerId="ADAL" clId="{51BF404D-1585-47D6-B338-44416ED0EECE}" dt="2023-08-22T10:17:27.706" v="29"/>
          <ac:spMkLst>
            <pc:docMk/>
            <pc:sldMk cId="481120056" sldId="389"/>
            <ac:spMk id="20" creationId="{29D97ADB-70ED-066E-0A0F-B93015B11134}"/>
          </ac:spMkLst>
        </pc:spChg>
        <pc:spChg chg="add del mod">
          <ac:chgData name="Yoel Kortick" userId="167978f5-7f40-4909-85d5-d4149554ad4e" providerId="ADAL" clId="{51BF404D-1585-47D6-B338-44416ED0EECE}" dt="2023-08-22T10:17:57.973" v="39" actId="478"/>
          <ac:spMkLst>
            <pc:docMk/>
            <pc:sldMk cId="481120056" sldId="389"/>
            <ac:spMk id="21" creationId="{48547411-5230-17F3-8620-9B9815832BFA}"/>
          </ac:spMkLst>
        </pc:spChg>
        <pc:spChg chg="add mod">
          <ac:chgData name="Yoel Kortick" userId="167978f5-7f40-4909-85d5-d4149554ad4e" providerId="ADAL" clId="{51BF404D-1585-47D6-B338-44416ED0EECE}" dt="2023-08-22T10:17:37.838" v="30"/>
          <ac:spMkLst>
            <pc:docMk/>
            <pc:sldMk cId="481120056" sldId="389"/>
            <ac:spMk id="22" creationId="{924A0182-20A6-7B1A-E338-4E3AADA1E696}"/>
          </ac:spMkLst>
        </pc:spChg>
        <pc:spChg chg="add del mod">
          <ac:chgData name="Yoel Kortick" userId="167978f5-7f40-4909-85d5-d4149554ad4e" providerId="ADAL" clId="{51BF404D-1585-47D6-B338-44416ED0EECE}" dt="2023-08-22T10:17:55.673" v="38" actId="478"/>
          <ac:spMkLst>
            <pc:docMk/>
            <pc:sldMk cId="481120056" sldId="389"/>
            <ac:spMk id="23" creationId="{79E1758A-F090-DDF7-D715-16391C125B9D}"/>
          </ac:spMkLst>
        </pc:spChg>
        <pc:spChg chg="add del mod">
          <ac:chgData name="Yoel Kortick" userId="167978f5-7f40-4909-85d5-d4149554ad4e" providerId="ADAL" clId="{51BF404D-1585-47D6-B338-44416ED0EECE}" dt="2023-08-22T10:17:41.995" v="31" actId="478"/>
          <ac:spMkLst>
            <pc:docMk/>
            <pc:sldMk cId="481120056" sldId="389"/>
            <ac:spMk id="24" creationId="{F007B9ED-3B75-6C99-DA3B-4ACED456822F}"/>
          </ac:spMkLst>
        </pc:spChg>
        <pc:spChg chg="add del mod">
          <ac:chgData name="Yoel Kortick" userId="167978f5-7f40-4909-85d5-d4149554ad4e" providerId="ADAL" clId="{51BF404D-1585-47D6-B338-44416ED0EECE}" dt="2023-08-22T10:17:41.995" v="31" actId="478"/>
          <ac:spMkLst>
            <pc:docMk/>
            <pc:sldMk cId="481120056" sldId="389"/>
            <ac:spMk id="25" creationId="{71118DCB-EEFA-E503-D21D-B18A7D16A6BB}"/>
          </ac:spMkLst>
        </pc:spChg>
        <pc:spChg chg="add del mod">
          <ac:chgData name="Yoel Kortick" userId="167978f5-7f40-4909-85d5-d4149554ad4e" providerId="ADAL" clId="{51BF404D-1585-47D6-B338-44416ED0EECE}" dt="2023-08-22T10:17:41.995" v="31" actId="478"/>
          <ac:spMkLst>
            <pc:docMk/>
            <pc:sldMk cId="481120056" sldId="389"/>
            <ac:spMk id="26" creationId="{B0D511C1-8596-116B-879B-C65C93F417BF}"/>
          </ac:spMkLst>
        </pc:spChg>
        <pc:spChg chg="add del mod">
          <ac:chgData name="Yoel Kortick" userId="167978f5-7f40-4909-85d5-d4149554ad4e" providerId="ADAL" clId="{51BF404D-1585-47D6-B338-44416ED0EECE}" dt="2023-08-22T10:17:41.995" v="31" actId="478"/>
          <ac:spMkLst>
            <pc:docMk/>
            <pc:sldMk cId="481120056" sldId="389"/>
            <ac:spMk id="27" creationId="{11576530-CF3B-DC44-8437-A76690B7ED39}"/>
          </ac:spMkLst>
        </pc:spChg>
        <pc:spChg chg="add del mod">
          <ac:chgData name="Yoel Kortick" userId="167978f5-7f40-4909-85d5-d4149554ad4e" providerId="ADAL" clId="{51BF404D-1585-47D6-B338-44416ED0EECE}" dt="2023-08-22T10:17:41.995" v="31" actId="478"/>
          <ac:spMkLst>
            <pc:docMk/>
            <pc:sldMk cId="481120056" sldId="389"/>
            <ac:spMk id="28" creationId="{0FF933A5-50BA-E93A-06FE-4E786A85C470}"/>
          </ac:spMkLst>
        </pc:spChg>
        <pc:spChg chg="del">
          <ac:chgData name="Yoel Kortick" userId="167978f5-7f40-4909-85d5-d4149554ad4e" providerId="ADAL" clId="{51BF404D-1585-47D6-B338-44416ED0EECE}" dt="2023-08-22T10:16:12.957" v="9" actId="478"/>
          <ac:spMkLst>
            <pc:docMk/>
            <pc:sldMk cId="481120056" sldId="389"/>
            <ac:spMk id="29" creationId="{3141025E-8247-88B1-CD35-CE4D4323B146}"/>
          </ac:spMkLst>
        </pc:spChg>
        <pc:spChg chg="add del mod">
          <ac:chgData name="Yoel Kortick" userId="167978f5-7f40-4909-85d5-d4149554ad4e" providerId="ADAL" clId="{51BF404D-1585-47D6-B338-44416ED0EECE}" dt="2023-08-22T10:17:41.995" v="31" actId="478"/>
          <ac:spMkLst>
            <pc:docMk/>
            <pc:sldMk cId="481120056" sldId="389"/>
            <ac:spMk id="30" creationId="{75416B8E-0868-77CB-04AF-BB3C975EEC92}"/>
          </ac:spMkLst>
        </pc:spChg>
        <pc:spChg chg="del">
          <ac:chgData name="Yoel Kortick" userId="167978f5-7f40-4909-85d5-d4149554ad4e" providerId="ADAL" clId="{51BF404D-1585-47D6-B338-44416ED0EECE}" dt="2023-08-22T10:16:12.957" v="9" actId="478"/>
          <ac:spMkLst>
            <pc:docMk/>
            <pc:sldMk cId="481120056" sldId="389"/>
            <ac:spMk id="33" creationId="{10B19EF8-D548-5909-EC0A-0DAD29132EB0}"/>
          </ac:spMkLst>
        </pc:spChg>
        <pc:spChg chg="add del mod">
          <ac:chgData name="Yoel Kortick" userId="167978f5-7f40-4909-85d5-d4149554ad4e" providerId="ADAL" clId="{51BF404D-1585-47D6-B338-44416ED0EECE}" dt="2023-08-22T10:17:41.995" v="31" actId="478"/>
          <ac:spMkLst>
            <pc:docMk/>
            <pc:sldMk cId="481120056" sldId="389"/>
            <ac:spMk id="34" creationId="{14539104-1498-EDEE-0744-35200559075E}"/>
          </ac:spMkLst>
        </pc:spChg>
        <pc:spChg chg="del">
          <ac:chgData name="Yoel Kortick" userId="167978f5-7f40-4909-85d5-d4149554ad4e" providerId="ADAL" clId="{51BF404D-1585-47D6-B338-44416ED0EECE}" dt="2023-08-22T10:16:12.957" v="9" actId="478"/>
          <ac:spMkLst>
            <pc:docMk/>
            <pc:sldMk cId="481120056" sldId="389"/>
            <ac:spMk id="35" creationId="{2856D55B-FFE4-73A6-E96B-E8539E279BBE}"/>
          </ac:spMkLst>
        </pc:spChg>
        <pc:spChg chg="add del mod">
          <ac:chgData name="Yoel Kortick" userId="167978f5-7f40-4909-85d5-d4149554ad4e" providerId="ADAL" clId="{51BF404D-1585-47D6-B338-44416ED0EECE}" dt="2023-08-22T10:17:41.995" v="31" actId="478"/>
          <ac:spMkLst>
            <pc:docMk/>
            <pc:sldMk cId="481120056" sldId="389"/>
            <ac:spMk id="36" creationId="{DE7A9F3C-8CA7-DD5C-D9DD-99910399A935}"/>
          </ac:spMkLst>
        </pc:spChg>
        <pc:spChg chg="mod">
          <ac:chgData name="Yoel Kortick" userId="167978f5-7f40-4909-85d5-d4149554ad4e" providerId="ADAL" clId="{51BF404D-1585-47D6-B338-44416ED0EECE}" dt="2023-08-22T10:16:09.502" v="8" actId="1076"/>
          <ac:spMkLst>
            <pc:docMk/>
            <pc:sldMk cId="481120056" sldId="389"/>
            <ac:spMk id="55" creationId="{45370670-5456-C839-2B0C-94CD9F8B9DA3}"/>
          </ac:spMkLst>
        </pc:spChg>
      </pc:sldChg>
      <pc:sldChg chg="modSp mod">
        <pc:chgData name="Yoel Kortick" userId="167978f5-7f40-4909-85d5-d4149554ad4e" providerId="ADAL" clId="{51BF404D-1585-47D6-B338-44416ED0EECE}" dt="2023-08-22T10:18:29.104" v="41" actId="255"/>
        <pc:sldMkLst>
          <pc:docMk/>
          <pc:sldMk cId="3303321736" sldId="403"/>
        </pc:sldMkLst>
        <pc:spChg chg="mod">
          <ac:chgData name="Yoel Kortick" userId="167978f5-7f40-4909-85d5-d4149554ad4e" providerId="ADAL" clId="{51BF404D-1585-47D6-B338-44416ED0EECE}" dt="2023-08-22T10:18:29.104" v="41" actId="255"/>
          <ac:spMkLst>
            <pc:docMk/>
            <pc:sldMk cId="3303321736" sldId="403"/>
            <ac:spMk id="6" creationId="{FC137B9D-CCE8-1D3B-4207-4576FC1D2AA9}"/>
          </ac:spMkLst>
        </pc:spChg>
      </pc:sldChg>
      <pc:sldChg chg="modSp mod">
        <pc:chgData name="Yoel Kortick" userId="167978f5-7f40-4909-85d5-d4149554ad4e" providerId="ADAL" clId="{51BF404D-1585-47D6-B338-44416ED0EECE}" dt="2023-08-22T10:14:44.939" v="6" actId="6549"/>
        <pc:sldMkLst>
          <pc:docMk/>
          <pc:sldMk cId="2441513226" sldId="574"/>
        </pc:sldMkLst>
        <pc:spChg chg="mod">
          <ac:chgData name="Yoel Kortick" userId="167978f5-7f40-4909-85d5-d4149554ad4e" providerId="ADAL" clId="{51BF404D-1585-47D6-B338-44416ED0EECE}" dt="2023-08-22T10:14:44.939" v="6" actId="6549"/>
          <ac:spMkLst>
            <pc:docMk/>
            <pc:sldMk cId="2441513226" sldId="574"/>
            <ac:spMk id="6" creationId="{234B1E83-CCD0-6E10-207E-A8FAE74F3265}"/>
          </ac:spMkLst>
        </pc:spChg>
      </pc:sldChg>
      <pc:sldChg chg="del">
        <pc:chgData name="Yoel Kortick" userId="167978f5-7f40-4909-85d5-d4149554ad4e" providerId="ADAL" clId="{51BF404D-1585-47D6-B338-44416ED0EECE}" dt="2023-08-22T10:18:34.269" v="42" actId="47"/>
        <pc:sldMkLst>
          <pc:docMk/>
          <pc:sldMk cId="3395953961" sldId="695"/>
        </pc:sldMkLst>
      </pc:sldChg>
      <pc:sldChg chg="modSp">
        <pc:chgData name="Yoel Kortick" userId="167978f5-7f40-4909-85d5-d4149554ad4e" providerId="ADAL" clId="{51BF404D-1585-47D6-B338-44416ED0EECE}" dt="2023-08-22T10:18:58.581" v="44"/>
        <pc:sldMkLst>
          <pc:docMk/>
          <pc:sldMk cId="3579353157" sldId="697"/>
        </pc:sldMkLst>
        <pc:spChg chg="mod">
          <ac:chgData name="Yoel Kortick" userId="167978f5-7f40-4909-85d5-d4149554ad4e" providerId="ADAL" clId="{51BF404D-1585-47D6-B338-44416ED0EECE}" dt="2023-08-22T10:18:58.581" v="44"/>
          <ac:spMkLst>
            <pc:docMk/>
            <pc:sldMk cId="3579353157" sldId="697"/>
            <ac:spMk id="3" creationId="{C0DC44FE-FE73-18C6-BA0D-39ADF9F4DAF5}"/>
          </ac:spMkLst>
        </pc:spChg>
      </pc:sldChg>
      <pc:sldChg chg="addSp delSp modSp mod">
        <pc:chgData name="Yoel Kortick" userId="167978f5-7f40-4909-85d5-d4149554ad4e" providerId="ADAL" clId="{51BF404D-1585-47D6-B338-44416ED0EECE}" dt="2023-08-22T10:22:22.744" v="85" actId="208"/>
        <pc:sldMkLst>
          <pc:docMk/>
          <pc:sldMk cId="1600273323" sldId="698"/>
        </pc:sldMkLst>
        <pc:spChg chg="mod">
          <ac:chgData name="Yoel Kortick" userId="167978f5-7f40-4909-85d5-d4149554ad4e" providerId="ADAL" clId="{51BF404D-1585-47D6-B338-44416ED0EECE}" dt="2023-08-22T10:18:58.581" v="44"/>
          <ac:spMkLst>
            <pc:docMk/>
            <pc:sldMk cId="1600273323" sldId="698"/>
            <ac:spMk id="2" creationId="{FEDFB40A-FD68-C90C-FC94-AB562EC8C5F8}"/>
          </ac:spMkLst>
        </pc:spChg>
        <pc:spChg chg="mod">
          <ac:chgData name="Yoel Kortick" userId="167978f5-7f40-4909-85d5-d4149554ad4e" providerId="ADAL" clId="{51BF404D-1585-47D6-B338-44416ED0EECE}" dt="2023-08-22T10:18:58.581" v="44"/>
          <ac:spMkLst>
            <pc:docMk/>
            <pc:sldMk cId="1600273323" sldId="698"/>
            <ac:spMk id="3" creationId="{1EEC3019-2DBF-2204-71BC-BA22E9B7D6C8}"/>
          </ac:spMkLst>
        </pc:spChg>
        <pc:spChg chg="mod">
          <ac:chgData name="Yoel Kortick" userId="167978f5-7f40-4909-85d5-d4149554ad4e" providerId="ADAL" clId="{51BF404D-1585-47D6-B338-44416ED0EECE}" dt="2023-08-22T10:21:36.095" v="59" actId="14100"/>
          <ac:spMkLst>
            <pc:docMk/>
            <pc:sldMk cId="1600273323" sldId="698"/>
            <ac:spMk id="9" creationId="{984FE1C3-2CCD-8484-9454-4B7B7F0671F0}"/>
          </ac:spMkLst>
        </pc:spChg>
        <pc:spChg chg="add mod">
          <ac:chgData name="Yoel Kortick" userId="167978f5-7f40-4909-85d5-d4149554ad4e" providerId="ADAL" clId="{51BF404D-1585-47D6-B338-44416ED0EECE}" dt="2023-08-22T10:22:12.531" v="84" actId="1035"/>
          <ac:spMkLst>
            <pc:docMk/>
            <pc:sldMk cId="1600273323" sldId="698"/>
            <ac:spMk id="12" creationId="{15CE0FE5-431E-9392-DCBB-1A87FB29352D}"/>
          </ac:spMkLst>
        </pc:spChg>
        <pc:picChg chg="del">
          <ac:chgData name="Yoel Kortick" userId="167978f5-7f40-4909-85d5-d4149554ad4e" providerId="ADAL" clId="{51BF404D-1585-47D6-B338-44416ED0EECE}" dt="2023-08-22T10:20:12.776" v="45" actId="478"/>
          <ac:picMkLst>
            <pc:docMk/>
            <pc:sldMk cId="1600273323" sldId="698"/>
            <ac:picMk id="7" creationId="{0EF04987-453A-2F16-3367-7DA9EF4E1A93}"/>
          </ac:picMkLst>
        </pc:picChg>
        <pc:picChg chg="add del mod ord">
          <ac:chgData name="Yoel Kortick" userId="167978f5-7f40-4909-85d5-d4149554ad4e" providerId="ADAL" clId="{51BF404D-1585-47D6-B338-44416ED0EECE}" dt="2023-08-22T10:21:22.853" v="52" actId="478"/>
          <ac:picMkLst>
            <pc:docMk/>
            <pc:sldMk cId="1600273323" sldId="698"/>
            <ac:picMk id="8" creationId="{651A45D5-CA43-897B-DBE7-E83620649903}"/>
          </ac:picMkLst>
        </pc:picChg>
        <pc:picChg chg="add del mod ord">
          <ac:chgData name="Yoel Kortick" userId="167978f5-7f40-4909-85d5-d4149554ad4e" providerId="ADAL" clId="{51BF404D-1585-47D6-B338-44416ED0EECE}" dt="2023-08-22T10:21:59.721" v="63" actId="478"/>
          <ac:picMkLst>
            <pc:docMk/>
            <pc:sldMk cId="1600273323" sldId="698"/>
            <ac:picMk id="11" creationId="{D8C5CC44-B166-5C33-E6F8-EF127D843E0E}"/>
          </ac:picMkLst>
        </pc:picChg>
        <pc:picChg chg="add mod ord">
          <ac:chgData name="Yoel Kortick" userId="167978f5-7f40-4909-85d5-d4149554ad4e" providerId="ADAL" clId="{51BF404D-1585-47D6-B338-44416ED0EECE}" dt="2023-08-22T10:22:22.744" v="85" actId="208"/>
          <ac:picMkLst>
            <pc:docMk/>
            <pc:sldMk cId="1600273323" sldId="698"/>
            <ac:picMk id="15" creationId="{B0D8D8F5-2EA8-CA03-214D-6904523EEE46}"/>
          </ac:picMkLst>
        </pc:picChg>
      </pc:sldChg>
      <pc:sldChg chg="modSp del">
        <pc:chgData name="Yoel Kortick" userId="167978f5-7f40-4909-85d5-d4149554ad4e" providerId="ADAL" clId="{51BF404D-1585-47D6-B338-44416ED0EECE}" dt="2023-08-22T10:22:40.113" v="87" actId="47"/>
        <pc:sldMkLst>
          <pc:docMk/>
          <pc:sldMk cId="4163060952" sldId="701"/>
        </pc:sldMkLst>
        <pc:spChg chg="mod">
          <ac:chgData name="Yoel Kortick" userId="167978f5-7f40-4909-85d5-d4149554ad4e" providerId="ADAL" clId="{51BF404D-1585-47D6-B338-44416ED0EECE}" dt="2023-08-22T10:18:58.581" v="44"/>
          <ac:spMkLst>
            <pc:docMk/>
            <pc:sldMk cId="4163060952" sldId="701"/>
            <ac:spMk id="2" creationId="{FEDFB40A-FD68-C90C-FC94-AB562EC8C5F8}"/>
          </ac:spMkLst>
        </pc:spChg>
        <pc:spChg chg="mod">
          <ac:chgData name="Yoel Kortick" userId="167978f5-7f40-4909-85d5-d4149554ad4e" providerId="ADAL" clId="{51BF404D-1585-47D6-B338-44416ED0EECE}" dt="2023-08-22T10:18:58.581" v="44"/>
          <ac:spMkLst>
            <pc:docMk/>
            <pc:sldMk cId="4163060952" sldId="701"/>
            <ac:spMk id="3" creationId="{1EEC3019-2DBF-2204-71BC-BA22E9B7D6C8}"/>
          </ac:spMkLst>
        </pc:spChg>
      </pc:sldChg>
      <pc:sldChg chg="modSp">
        <pc:chgData name="Yoel Kortick" userId="167978f5-7f40-4909-85d5-d4149554ad4e" providerId="ADAL" clId="{51BF404D-1585-47D6-B338-44416ED0EECE}" dt="2023-08-22T10:22:53.518" v="92"/>
        <pc:sldMkLst>
          <pc:docMk/>
          <pc:sldMk cId="3753241301" sldId="704"/>
        </pc:sldMkLst>
        <pc:spChg chg="mod">
          <ac:chgData name="Yoel Kortick" userId="167978f5-7f40-4909-85d5-d4149554ad4e" providerId="ADAL" clId="{51BF404D-1585-47D6-B338-44416ED0EECE}" dt="2023-08-22T10:22:53.518" v="92"/>
          <ac:spMkLst>
            <pc:docMk/>
            <pc:sldMk cId="3753241301" sldId="704"/>
            <ac:spMk id="3" creationId="{C0DC44FE-FE73-18C6-BA0D-39ADF9F4DAF5}"/>
          </ac:spMkLst>
        </pc:spChg>
      </pc:sldChg>
      <pc:sldChg chg="delSp modSp mod">
        <pc:chgData name="Yoel Kortick" userId="167978f5-7f40-4909-85d5-d4149554ad4e" providerId="ADAL" clId="{51BF404D-1585-47D6-B338-44416ED0EECE}" dt="2023-08-22T10:23:18.689" v="101" actId="403"/>
        <pc:sldMkLst>
          <pc:docMk/>
          <pc:sldMk cId="3826647313" sldId="705"/>
        </pc:sldMkLst>
        <pc:spChg chg="mod">
          <ac:chgData name="Yoel Kortick" userId="167978f5-7f40-4909-85d5-d4149554ad4e" providerId="ADAL" clId="{51BF404D-1585-47D6-B338-44416ED0EECE}" dt="2023-08-22T10:22:53.518" v="92"/>
          <ac:spMkLst>
            <pc:docMk/>
            <pc:sldMk cId="3826647313" sldId="705"/>
            <ac:spMk id="2" creationId="{FEDFB40A-FD68-C90C-FC94-AB562EC8C5F8}"/>
          </ac:spMkLst>
        </pc:spChg>
        <pc:spChg chg="mod">
          <ac:chgData name="Yoel Kortick" userId="167978f5-7f40-4909-85d5-d4149554ad4e" providerId="ADAL" clId="{51BF404D-1585-47D6-B338-44416ED0EECE}" dt="2023-08-22T10:22:53.518" v="92"/>
          <ac:spMkLst>
            <pc:docMk/>
            <pc:sldMk cId="3826647313" sldId="705"/>
            <ac:spMk id="3" creationId="{1EEC3019-2DBF-2204-71BC-BA22E9B7D6C8}"/>
          </ac:spMkLst>
        </pc:spChg>
        <pc:spChg chg="mod">
          <ac:chgData name="Yoel Kortick" userId="167978f5-7f40-4909-85d5-d4149554ad4e" providerId="ADAL" clId="{51BF404D-1585-47D6-B338-44416ED0EECE}" dt="2023-08-22T10:23:18.689" v="101" actId="403"/>
          <ac:spMkLst>
            <pc:docMk/>
            <pc:sldMk cId="3826647313" sldId="705"/>
            <ac:spMk id="6" creationId="{FC137B9D-CCE8-1D3B-4207-4576FC1D2AA9}"/>
          </ac:spMkLst>
        </pc:spChg>
        <pc:spChg chg="del">
          <ac:chgData name="Yoel Kortick" userId="167978f5-7f40-4909-85d5-d4149554ad4e" providerId="ADAL" clId="{51BF404D-1585-47D6-B338-44416ED0EECE}" dt="2023-08-22T10:23:08.797" v="93" actId="478"/>
          <ac:spMkLst>
            <pc:docMk/>
            <pc:sldMk cId="3826647313" sldId="705"/>
            <ac:spMk id="10" creationId="{F44E8121-1A4E-3189-8848-5251DD35B193}"/>
          </ac:spMkLst>
        </pc:spChg>
        <pc:spChg chg="del">
          <ac:chgData name="Yoel Kortick" userId="167978f5-7f40-4909-85d5-d4149554ad4e" providerId="ADAL" clId="{51BF404D-1585-47D6-B338-44416ED0EECE}" dt="2023-08-22T10:23:08.797" v="93" actId="478"/>
          <ac:spMkLst>
            <pc:docMk/>
            <pc:sldMk cId="3826647313" sldId="705"/>
            <ac:spMk id="11" creationId="{EEBBEE21-6C02-3648-3A08-831958CD6631}"/>
          </ac:spMkLst>
        </pc:spChg>
        <pc:picChg chg="del">
          <ac:chgData name="Yoel Kortick" userId="167978f5-7f40-4909-85d5-d4149554ad4e" providerId="ADAL" clId="{51BF404D-1585-47D6-B338-44416ED0EECE}" dt="2023-08-22T10:23:08.797" v="93" actId="478"/>
          <ac:picMkLst>
            <pc:docMk/>
            <pc:sldMk cId="3826647313" sldId="705"/>
            <ac:picMk id="9" creationId="{17AC6C80-E55E-2CB7-31BA-CD542D5732AE}"/>
          </ac:picMkLst>
        </pc:picChg>
      </pc:sldChg>
      <pc:sldChg chg="del">
        <pc:chgData name="Yoel Kortick" userId="167978f5-7f40-4909-85d5-d4149554ad4e" providerId="ADAL" clId="{51BF404D-1585-47D6-B338-44416ED0EECE}" dt="2023-08-22T10:18:35.067" v="43" actId="47"/>
        <pc:sldMkLst>
          <pc:docMk/>
          <pc:sldMk cId="1631739187" sldId="714"/>
        </pc:sldMkLst>
      </pc:sldChg>
      <pc:sldChg chg="modSp del">
        <pc:chgData name="Yoel Kortick" userId="167978f5-7f40-4909-85d5-d4149554ad4e" providerId="ADAL" clId="{51BF404D-1585-47D6-B338-44416ED0EECE}" dt="2023-08-22T10:22:39.713" v="86" actId="47"/>
        <pc:sldMkLst>
          <pc:docMk/>
          <pc:sldMk cId="524169054" sldId="715"/>
        </pc:sldMkLst>
        <pc:spChg chg="mod">
          <ac:chgData name="Yoel Kortick" userId="167978f5-7f40-4909-85d5-d4149554ad4e" providerId="ADAL" clId="{51BF404D-1585-47D6-B338-44416ED0EECE}" dt="2023-08-22T10:18:58.581" v="44"/>
          <ac:spMkLst>
            <pc:docMk/>
            <pc:sldMk cId="524169054" sldId="715"/>
            <ac:spMk id="2" creationId="{FEDFB40A-FD68-C90C-FC94-AB562EC8C5F8}"/>
          </ac:spMkLst>
        </pc:spChg>
        <pc:spChg chg="mod">
          <ac:chgData name="Yoel Kortick" userId="167978f5-7f40-4909-85d5-d4149554ad4e" providerId="ADAL" clId="{51BF404D-1585-47D6-B338-44416ED0EECE}" dt="2023-08-22T10:18:58.581" v="44"/>
          <ac:spMkLst>
            <pc:docMk/>
            <pc:sldMk cId="524169054" sldId="715"/>
            <ac:spMk id="3" creationId="{1EEC3019-2DBF-2204-71BC-BA22E9B7D6C8}"/>
          </ac:spMkLst>
        </pc:spChg>
      </pc:sldChg>
      <pc:sldChg chg="modSp del">
        <pc:chgData name="Yoel Kortick" userId="167978f5-7f40-4909-85d5-d4149554ad4e" providerId="ADAL" clId="{51BF404D-1585-47D6-B338-44416ED0EECE}" dt="2023-08-22T10:22:40.509" v="88" actId="47"/>
        <pc:sldMkLst>
          <pc:docMk/>
          <pc:sldMk cId="2611923338" sldId="716"/>
        </pc:sldMkLst>
        <pc:spChg chg="mod">
          <ac:chgData name="Yoel Kortick" userId="167978f5-7f40-4909-85d5-d4149554ad4e" providerId="ADAL" clId="{51BF404D-1585-47D6-B338-44416ED0EECE}" dt="2023-08-22T10:18:58.581" v="44"/>
          <ac:spMkLst>
            <pc:docMk/>
            <pc:sldMk cId="2611923338" sldId="716"/>
            <ac:spMk id="2" creationId="{FEDFB40A-FD68-C90C-FC94-AB562EC8C5F8}"/>
          </ac:spMkLst>
        </pc:spChg>
        <pc:spChg chg="mod">
          <ac:chgData name="Yoel Kortick" userId="167978f5-7f40-4909-85d5-d4149554ad4e" providerId="ADAL" clId="{51BF404D-1585-47D6-B338-44416ED0EECE}" dt="2023-08-22T10:18:58.581" v="44"/>
          <ac:spMkLst>
            <pc:docMk/>
            <pc:sldMk cId="2611923338" sldId="716"/>
            <ac:spMk id="3" creationId="{1EEC3019-2DBF-2204-71BC-BA22E9B7D6C8}"/>
          </ac:spMkLst>
        </pc:spChg>
      </pc:sldChg>
      <pc:sldChg chg="modSp del">
        <pc:chgData name="Yoel Kortick" userId="167978f5-7f40-4909-85d5-d4149554ad4e" providerId="ADAL" clId="{51BF404D-1585-47D6-B338-44416ED0EECE}" dt="2023-08-22T10:22:40.880" v="89" actId="47"/>
        <pc:sldMkLst>
          <pc:docMk/>
          <pc:sldMk cId="2243976973" sldId="717"/>
        </pc:sldMkLst>
        <pc:spChg chg="mod">
          <ac:chgData name="Yoel Kortick" userId="167978f5-7f40-4909-85d5-d4149554ad4e" providerId="ADAL" clId="{51BF404D-1585-47D6-B338-44416ED0EECE}" dt="2023-08-22T10:18:58.581" v="44"/>
          <ac:spMkLst>
            <pc:docMk/>
            <pc:sldMk cId="2243976973" sldId="717"/>
            <ac:spMk id="2" creationId="{FEDFB40A-FD68-C90C-FC94-AB562EC8C5F8}"/>
          </ac:spMkLst>
        </pc:spChg>
        <pc:spChg chg="mod">
          <ac:chgData name="Yoel Kortick" userId="167978f5-7f40-4909-85d5-d4149554ad4e" providerId="ADAL" clId="{51BF404D-1585-47D6-B338-44416ED0EECE}" dt="2023-08-22T10:18:58.581" v="44"/>
          <ac:spMkLst>
            <pc:docMk/>
            <pc:sldMk cId="2243976973" sldId="717"/>
            <ac:spMk id="3" creationId="{1EEC3019-2DBF-2204-71BC-BA22E9B7D6C8}"/>
          </ac:spMkLst>
        </pc:spChg>
      </pc:sldChg>
      <pc:sldChg chg="modSp del">
        <pc:chgData name="Yoel Kortick" userId="167978f5-7f40-4909-85d5-d4149554ad4e" providerId="ADAL" clId="{51BF404D-1585-47D6-B338-44416ED0EECE}" dt="2023-08-22T10:22:41.296" v="90" actId="47"/>
        <pc:sldMkLst>
          <pc:docMk/>
          <pc:sldMk cId="1436621193" sldId="718"/>
        </pc:sldMkLst>
        <pc:spChg chg="mod">
          <ac:chgData name="Yoel Kortick" userId="167978f5-7f40-4909-85d5-d4149554ad4e" providerId="ADAL" clId="{51BF404D-1585-47D6-B338-44416ED0EECE}" dt="2023-08-22T10:18:58.581" v="44"/>
          <ac:spMkLst>
            <pc:docMk/>
            <pc:sldMk cId="1436621193" sldId="718"/>
            <ac:spMk id="2" creationId="{FEDFB40A-FD68-C90C-FC94-AB562EC8C5F8}"/>
          </ac:spMkLst>
        </pc:spChg>
        <pc:spChg chg="mod">
          <ac:chgData name="Yoel Kortick" userId="167978f5-7f40-4909-85d5-d4149554ad4e" providerId="ADAL" clId="{51BF404D-1585-47D6-B338-44416ED0EECE}" dt="2023-08-22T10:18:58.581" v="44"/>
          <ac:spMkLst>
            <pc:docMk/>
            <pc:sldMk cId="1436621193" sldId="718"/>
            <ac:spMk id="3" creationId="{1EEC3019-2DBF-2204-71BC-BA22E9B7D6C8}"/>
          </ac:spMkLst>
        </pc:spChg>
      </pc:sldChg>
      <pc:sldChg chg="addSp delSp modSp mod">
        <pc:chgData name="Yoel Kortick" userId="167978f5-7f40-4909-85d5-d4149554ad4e" providerId="ADAL" clId="{51BF404D-1585-47D6-B338-44416ED0EECE}" dt="2023-08-22T11:00:47.037" v="494" actId="207"/>
        <pc:sldMkLst>
          <pc:docMk/>
          <pc:sldMk cId="867902494" sldId="725"/>
        </pc:sldMkLst>
        <pc:spChg chg="mod">
          <ac:chgData name="Yoel Kortick" userId="167978f5-7f40-4909-85d5-d4149554ad4e" providerId="ADAL" clId="{51BF404D-1585-47D6-B338-44416ED0EECE}" dt="2023-08-22T10:22:53.518" v="92"/>
          <ac:spMkLst>
            <pc:docMk/>
            <pc:sldMk cId="867902494" sldId="725"/>
            <ac:spMk id="2" creationId="{FEDFB40A-FD68-C90C-FC94-AB562EC8C5F8}"/>
          </ac:spMkLst>
        </pc:spChg>
        <pc:spChg chg="mod">
          <ac:chgData name="Yoel Kortick" userId="167978f5-7f40-4909-85d5-d4149554ad4e" providerId="ADAL" clId="{51BF404D-1585-47D6-B338-44416ED0EECE}" dt="2023-08-22T10:22:53.518" v="92"/>
          <ac:spMkLst>
            <pc:docMk/>
            <pc:sldMk cId="867902494" sldId="725"/>
            <ac:spMk id="3" creationId="{1EEC3019-2DBF-2204-71BC-BA22E9B7D6C8}"/>
          </ac:spMkLst>
        </pc:spChg>
        <pc:spChg chg="del">
          <ac:chgData name="Yoel Kortick" userId="167978f5-7f40-4909-85d5-d4149554ad4e" providerId="ADAL" clId="{51BF404D-1585-47D6-B338-44416ED0EECE}" dt="2023-08-22T10:23:38.087" v="102" actId="478"/>
          <ac:spMkLst>
            <pc:docMk/>
            <pc:sldMk cId="867902494" sldId="725"/>
            <ac:spMk id="6" creationId="{FC137B9D-CCE8-1D3B-4207-4576FC1D2AA9}"/>
          </ac:spMkLst>
        </pc:spChg>
        <pc:spChg chg="del">
          <ac:chgData name="Yoel Kortick" userId="167978f5-7f40-4909-85d5-d4149554ad4e" providerId="ADAL" clId="{51BF404D-1585-47D6-B338-44416ED0EECE}" dt="2023-08-22T10:23:38.087" v="102" actId="478"/>
          <ac:spMkLst>
            <pc:docMk/>
            <pc:sldMk cId="867902494" sldId="725"/>
            <ac:spMk id="7" creationId="{7D56C64B-E014-CCF3-8F92-123F1B498657}"/>
          </ac:spMkLst>
        </pc:spChg>
        <pc:spChg chg="add del mod">
          <ac:chgData name="Yoel Kortick" userId="167978f5-7f40-4909-85d5-d4149554ad4e" providerId="ADAL" clId="{51BF404D-1585-47D6-B338-44416ED0EECE}" dt="2023-08-22T10:23:41.079" v="103" actId="478"/>
          <ac:spMkLst>
            <pc:docMk/>
            <pc:sldMk cId="867902494" sldId="725"/>
            <ac:spMk id="9" creationId="{DF9F946C-7BC7-EE93-C531-4ABB4915D337}"/>
          </ac:spMkLst>
        </pc:spChg>
        <pc:spChg chg="add del mod">
          <ac:chgData name="Yoel Kortick" userId="167978f5-7f40-4909-85d5-d4149554ad4e" providerId="ADAL" clId="{51BF404D-1585-47D6-B338-44416ED0EECE}" dt="2023-08-22T10:25:20.659" v="117" actId="478"/>
          <ac:spMkLst>
            <pc:docMk/>
            <pc:sldMk cId="867902494" sldId="725"/>
            <ac:spMk id="11" creationId="{AF4E0E5A-591A-D942-BA1E-5636CEC749F7}"/>
          </ac:spMkLst>
        </pc:spChg>
        <pc:spChg chg="add mod">
          <ac:chgData name="Yoel Kortick" userId="167978f5-7f40-4909-85d5-d4149554ad4e" providerId="ADAL" clId="{51BF404D-1585-47D6-B338-44416ED0EECE}" dt="2023-08-22T11:00:47.037" v="494" actId="207"/>
          <ac:spMkLst>
            <pc:docMk/>
            <pc:sldMk cId="867902494" sldId="725"/>
            <ac:spMk id="12" creationId="{AB978D9C-6717-8B9C-A9F6-9C09DA518396}"/>
          </ac:spMkLst>
        </pc:spChg>
        <pc:spChg chg="add mod">
          <ac:chgData name="Yoel Kortick" userId="167978f5-7f40-4909-85d5-d4149554ad4e" providerId="ADAL" clId="{51BF404D-1585-47D6-B338-44416ED0EECE}" dt="2023-08-22T10:24:51.725" v="112" actId="14100"/>
          <ac:spMkLst>
            <pc:docMk/>
            <pc:sldMk cId="867902494" sldId="725"/>
            <ac:spMk id="17" creationId="{3FE64157-EA58-5F7A-EA30-902D51E3BCB5}"/>
          </ac:spMkLst>
        </pc:spChg>
        <pc:picChg chg="del">
          <ac:chgData name="Yoel Kortick" userId="167978f5-7f40-4909-85d5-d4149554ad4e" providerId="ADAL" clId="{51BF404D-1585-47D6-B338-44416ED0EECE}" dt="2023-08-22T10:23:38.087" v="102" actId="478"/>
          <ac:picMkLst>
            <pc:docMk/>
            <pc:sldMk cId="867902494" sldId="725"/>
            <ac:picMk id="5" creationId="{9A448246-153F-BE03-D051-0CA708733155}"/>
          </ac:picMkLst>
        </pc:picChg>
        <pc:picChg chg="add del mod">
          <ac:chgData name="Yoel Kortick" userId="167978f5-7f40-4909-85d5-d4149554ad4e" providerId="ADAL" clId="{51BF404D-1585-47D6-B338-44416ED0EECE}" dt="2023-08-22T10:23:49.298" v="105" actId="478"/>
          <ac:picMkLst>
            <pc:docMk/>
            <pc:sldMk cId="867902494" sldId="725"/>
            <ac:picMk id="10" creationId="{FB9CE518-43A0-2D10-E733-98A7DAA10E3C}"/>
          </ac:picMkLst>
        </pc:picChg>
        <pc:picChg chg="add mod ord">
          <ac:chgData name="Yoel Kortick" userId="167978f5-7f40-4909-85d5-d4149554ad4e" providerId="ADAL" clId="{51BF404D-1585-47D6-B338-44416ED0EECE}" dt="2023-08-22T10:25:22.545" v="118" actId="208"/>
          <ac:picMkLst>
            <pc:docMk/>
            <pc:sldMk cId="867902494" sldId="725"/>
            <ac:picMk id="16" creationId="{4BF62518-A838-81D2-11DF-25B8F1E25086}"/>
          </ac:picMkLst>
        </pc:picChg>
        <pc:cxnChg chg="add mod">
          <ac:chgData name="Yoel Kortick" userId="167978f5-7f40-4909-85d5-d4149554ad4e" providerId="ADAL" clId="{51BF404D-1585-47D6-B338-44416ED0EECE}" dt="2023-08-22T10:25:01.859" v="116" actId="14100"/>
          <ac:cxnSpMkLst>
            <pc:docMk/>
            <pc:sldMk cId="867902494" sldId="725"/>
            <ac:cxnSpMk id="14" creationId="{E74FBBDC-2ADA-A0EB-838B-A97DDBF8D966}"/>
          </ac:cxnSpMkLst>
        </pc:cxnChg>
        <pc:cxnChg chg="add del mod">
          <ac:chgData name="Yoel Kortick" userId="167978f5-7f40-4909-85d5-d4149554ad4e" providerId="ADAL" clId="{51BF404D-1585-47D6-B338-44416ED0EECE}" dt="2023-08-22T10:24:58.217" v="115" actId="478"/>
          <ac:cxnSpMkLst>
            <pc:docMk/>
            <pc:sldMk cId="867902494" sldId="725"/>
            <ac:cxnSpMk id="18" creationId="{312086AC-3356-E114-AAF2-D8E1BC438233}"/>
          </ac:cxnSpMkLst>
        </pc:cxnChg>
      </pc:sldChg>
      <pc:sldChg chg="addSp delSp modSp mod">
        <pc:chgData name="Yoel Kortick" userId="167978f5-7f40-4909-85d5-d4149554ad4e" providerId="ADAL" clId="{51BF404D-1585-47D6-B338-44416ED0EECE}" dt="2023-08-22T10:27:07.955" v="178" actId="1076"/>
        <pc:sldMkLst>
          <pc:docMk/>
          <pc:sldMk cId="4027746335" sldId="726"/>
        </pc:sldMkLst>
        <pc:spChg chg="mod">
          <ac:chgData name="Yoel Kortick" userId="167978f5-7f40-4909-85d5-d4149554ad4e" providerId="ADAL" clId="{51BF404D-1585-47D6-B338-44416ED0EECE}" dt="2023-08-22T10:22:53.518" v="92"/>
          <ac:spMkLst>
            <pc:docMk/>
            <pc:sldMk cId="4027746335" sldId="726"/>
            <ac:spMk id="2" creationId="{FEDFB40A-FD68-C90C-FC94-AB562EC8C5F8}"/>
          </ac:spMkLst>
        </pc:spChg>
        <pc:spChg chg="mod">
          <ac:chgData name="Yoel Kortick" userId="167978f5-7f40-4909-85d5-d4149554ad4e" providerId="ADAL" clId="{51BF404D-1585-47D6-B338-44416ED0EECE}" dt="2023-08-22T10:22:53.518" v="92"/>
          <ac:spMkLst>
            <pc:docMk/>
            <pc:sldMk cId="4027746335" sldId="726"/>
            <ac:spMk id="3" creationId="{1EEC3019-2DBF-2204-71BC-BA22E9B7D6C8}"/>
          </ac:spMkLst>
        </pc:spChg>
        <pc:spChg chg="mod">
          <ac:chgData name="Yoel Kortick" userId="167978f5-7f40-4909-85d5-d4149554ad4e" providerId="ADAL" clId="{51BF404D-1585-47D6-B338-44416ED0EECE}" dt="2023-08-22T10:26:57.736" v="154" actId="255"/>
          <ac:spMkLst>
            <pc:docMk/>
            <pc:sldMk cId="4027746335" sldId="726"/>
            <ac:spMk id="6" creationId="{FC137B9D-CCE8-1D3B-4207-4576FC1D2AA9}"/>
          </ac:spMkLst>
        </pc:spChg>
        <pc:spChg chg="mod">
          <ac:chgData name="Yoel Kortick" userId="167978f5-7f40-4909-85d5-d4149554ad4e" providerId="ADAL" clId="{51BF404D-1585-47D6-B338-44416ED0EECE}" dt="2023-08-22T10:27:04.282" v="177" actId="1036"/>
          <ac:spMkLst>
            <pc:docMk/>
            <pc:sldMk cId="4027746335" sldId="726"/>
            <ac:spMk id="9" creationId="{D8808D8A-0539-6C4F-89A8-B67C3D5D29B1}"/>
          </ac:spMkLst>
        </pc:spChg>
        <pc:spChg chg="del">
          <ac:chgData name="Yoel Kortick" userId="167978f5-7f40-4909-85d5-d4149554ad4e" providerId="ADAL" clId="{51BF404D-1585-47D6-B338-44416ED0EECE}" dt="2023-08-22T10:25:34.251" v="121" actId="478"/>
          <ac:spMkLst>
            <pc:docMk/>
            <pc:sldMk cId="4027746335" sldId="726"/>
            <ac:spMk id="10" creationId="{7B8C417F-6D9C-E947-8AB9-39EDDFE9F770}"/>
          </ac:spMkLst>
        </pc:spChg>
        <pc:picChg chg="add mod ord">
          <ac:chgData name="Yoel Kortick" userId="167978f5-7f40-4909-85d5-d4149554ad4e" providerId="ADAL" clId="{51BF404D-1585-47D6-B338-44416ED0EECE}" dt="2023-08-22T10:27:04.282" v="177" actId="1036"/>
          <ac:picMkLst>
            <pc:docMk/>
            <pc:sldMk cId="4027746335" sldId="726"/>
            <ac:picMk id="7" creationId="{3A8C5572-BE4C-D5AD-5A1D-ABBD8E44DE8D}"/>
          </ac:picMkLst>
        </pc:picChg>
        <pc:picChg chg="del">
          <ac:chgData name="Yoel Kortick" userId="167978f5-7f40-4909-85d5-d4149554ad4e" providerId="ADAL" clId="{51BF404D-1585-47D6-B338-44416ED0EECE}" dt="2023-08-22T10:25:31.796" v="120" actId="478"/>
          <ac:picMkLst>
            <pc:docMk/>
            <pc:sldMk cId="4027746335" sldId="726"/>
            <ac:picMk id="8" creationId="{40D9B13B-C8EB-849D-A3BE-8B324D958964}"/>
          </ac:picMkLst>
        </pc:picChg>
        <pc:cxnChg chg="mod">
          <ac:chgData name="Yoel Kortick" userId="167978f5-7f40-4909-85d5-d4149554ad4e" providerId="ADAL" clId="{51BF404D-1585-47D6-B338-44416ED0EECE}" dt="2023-08-22T10:27:07.955" v="178" actId="1076"/>
          <ac:cxnSpMkLst>
            <pc:docMk/>
            <pc:sldMk cId="4027746335" sldId="726"/>
            <ac:cxnSpMk id="11" creationId="{AAA9245C-0800-4879-3BBF-3F3D35B0DB40}"/>
          </ac:cxnSpMkLst>
        </pc:cxnChg>
      </pc:sldChg>
      <pc:sldChg chg="addSp delSp modSp mod">
        <pc:chgData name="Yoel Kortick" userId="167978f5-7f40-4909-85d5-d4149554ad4e" providerId="ADAL" clId="{51BF404D-1585-47D6-B338-44416ED0EECE}" dt="2023-08-22T10:28:19.513" v="190" actId="20577"/>
        <pc:sldMkLst>
          <pc:docMk/>
          <pc:sldMk cId="2556431815" sldId="727"/>
        </pc:sldMkLst>
        <pc:spChg chg="mod">
          <ac:chgData name="Yoel Kortick" userId="167978f5-7f40-4909-85d5-d4149554ad4e" providerId="ADAL" clId="{51BF404D-1585-47D6-B338-44416ED0EECE}" dt="2023-08-22T10:22:53.518" v="92"/>
          <ac:spMkLst>
            <pc:docMk/>
            <pc:sldMk cId="2556431815" sldId="727"/>
            <ac:spMk id="2" creationId="{FEDFB40A-FD68-C90C-FC94-AB562EC8C5F8}"/>
          </ac:spMkLst>
        </pc:spChg>
        <pc:spChg chg="mod">
          <ac:chgData name="Yoel Kortick" userId="167978f5-7f40-4909-85d5-d4149554ad4e" providerId="ADAL" clId="{51BF404D-1585-47D6-B338-44416ED0EECE}" dt="2023-08-22T10:22:53.518" v="92"/>
          <ac:spMkLst>
            <pc:docMk/>
            <pc:sldMk cId="2556431815" sldId="727"/>
            <ac:spMk id="3" creationId="{1EEC3019-2DBF-2204-71BC-BA22E9B7D6C8}"/>
          </ac:spMkLst>
        </pc:spChg>
        <pc:spChg chg="mod">
          <ac:chgData name="Yoel Kortick" userId="167978f5-7f40-4909-85d5-d4149554ad4e" providerId="ADAL" clId="{51BF404D-1585-47D6-B338-44416ED0EECE}" dt="2023-08-22T10:28:19.513" v="190" actId="20577"/>
          <ac:spMkLst>
            <pc:docMk/>
            <pc:sldMk cId="2556431815" sldId="727"/>
            <ac:spMk id="6" creationId="{FC137B9D-CCE8-1D3B-4207-4576FC1D2AA9}"/>
          </ac:spMkLst>
        </pc:spChg>
        <pc:spChg chg="add">
          <ac:chgData name="Yoel Kortick" userId="167978f5-7f40-4909-85d5-d4149554ad4e" providerId="ADAL" clId="{51BF404D-1585-47D6-B338-44416ED0EECE}" dt="2023-08-22T10:28:08.515" v="187" actId="11529"/>
          <ac:spMkLst>
            <pc:docMk/>
            <pc:sldMk cId="2556431815" sldId="727"/>
            <ac:spMk id="9" creationId="{34353F3A-B308-C987-CC86-F64001EABB8F}"/>
          </ac:spMkLst>
        </pc:spChg>
        <pc:picChg chg="del">
          <ac:chgData name="Yoel Kortick" userId="167978f5-7f40-4909-85d5-d4149554ad4e" providerId="ADAL" clId="{51BF404D-1585-47D6-B338-44416ED0EECE}" dt="2023-08-22T10:27:25.786" v="179" actId="478"/>
          <ac:picMkLst>
            <pc:docMk/>
            <pc:sldMk cId="2556431815" sldId="727"/>
            <ac:picMk id="5" creationId="{A306F55B-0CC4-A0C1-079C-6D5322D493F2}"/>
          </ac:picMkLst>
        </pc:picChg>
        <pc:picChg chg="add mod">
          <ac:chgData name="Yoel Kortick" userId="167978f5-7f40-4909-85d5-d4149554ad4e" providerId="ADAL" clId="{51BF404D-1585-47D6-B338-44416ED0EECE}" dt="2023-08-22T10:28:02.921" v="186" actId="208"/>
          <ac:picMkLst>
            <pc:docMk/>
            <pc:sldMk cId="2556431815" sldId="727"/>
            <ac:picMk id="8" creationId="{35CF1629-C220-77E5-1B59-AE120BD4A2A9}"/>
          </ac:picMkLst>
        </pc:picChg>
      </pc:sldChg>
      <pc:sldChg chg="addSp delSp modSp add mod">
        <pc:chgData name="Yoel Kortick" userId="167978f5-7f40-4909-85d5-d4149554ad4e" providerId="ADAL" clId="{51BF404D-1585-47D6-B338-44416ED0EECE}" dt="2023-08-22T10:29:15.627" v="201" actId="208"/>
        <pc:sldMkLst>
          <pc:docMk/>
          <pc:sldMk cId="2046408385" sldId="728"/>
        </pc:sldMkLst>
        <pc:spChg chg="mod">
          <ac:chgData name="Yoel Kortick" userId="167978f5-7f40-4909-85d5-d4149554ad4e" providerId="ADAL" clId="{51BF404D-1585-47D6-B338-44416ED0EECE}" dt="2023-08-22T10:28:42.068" v="193" actId="255"/>
          <ac:spMkLst>
            <pc:docMk/>
            <pc:sldMk cId="2046408385" sldId="728"/>
            <ac:spMk id="6" creationId="{FC137B9D-CCE8-1D3B-4207-4576FC1D2AA9}"/>
          </ac:spMkLst>
        </pc:spChg>
        <pc:spChg chg="mod">
          <ac:chgData name="Yoel Kortick" userId="167978f5-7f40-4909-85d5-d4149554ad4e" providerId="ADAL" clId="{51BF404D-1585-47D6-B338-44416ED0EECE}" dt="2023-08-22T10:29:14.155" v="200" actId="14100"/>
          <ac:spMkLst>
            <pc:docMk/>
            <pc:sldMk cId="2046408385" sldId="728"/>
            <ac:spMk id="9" creationId="{34353F3A-B308-C987-CC86-F64001EABB8F}"/>
          </ac:spMkLst>
        </pc:spChg>
        <pc:picChg chg="add mod ord">
          <ac:chgData name="Yoel Kortick" userId="167978f5-7f40-4909-85d5-d4149554ad4e" providerId="ADAL" clId="{51BF404D-1585-47D6-B338-44416ED0EECE}" dt="2023-08-22T10:29:15.627" v="201" actId="208"/>
          <ac:picMkLst>
            <pc:docMk/>
            <pc:sldMk cId="2046408385" sldId="728"/>
            <ac:picMk id="7" creationId="{FD889537-5B40-4BFC-1BC0-355B6E597889}"/>
          </ac:picMkLst>
        </pc:picChg>
        <pc:picChg chg="del">
          <ac:chgData name="Yoel Kortick" userId="167978f5-7f40-4909-85d5-d4149554ad4e" providerId="ADAL" clId="{51BF404D-1585-47D6-B338-44416ED0EECE}" dt="2023-08-22T10:29:02.694" v="194" actId="478"/>
          <ac:picMkLst>
            <pc:docMk/>
            <pc:sldMk cId="2046408385" sldId="728"/>
            <ac:picMk id="8" creationId="{35CF1629-C220-77E5-1B59-AE120BD4A2A9}"/>
          </ac:picMkLst>
        </pc:picChg>
      </pc:sldChg>
      <pc:sldChg chg="addSp delSp modSp add mod ord">
        <pc:chgData name="Yoel Kortick" userId="167978f5-7f40-4909-85d5-d4149554ad4e" providerId="ADAL" clId="{51BF404D-1585-47D6-B338-44416ED0EECE}" dt="2023-08-22T10:34:15.769" v="244" actId="14100"/>
        <pc:sldMkLst>
          <pc:docMk/>
          <pc:sldMk cId="805571093" sldId="729"/>
        </pc:sldMkLst>
        <pc:spChg chg="mod">
          <ac:chgData name="Yoel Kortick" userId="167978f5-7f40-4909-85d5-d4149554ad4e" providerId="ADAL" clId="{51BF404D-1585-47D6-B338-44416ED0EECE}" dt="2023-08-22T10:33:41.700" v="237" actId="255"/>
          <ac:spMkLst>
            <pc:docMk/>
            <pc:sldMk cId="805571093" sldId="729"/>
            <ac:spMk id="6" creationId="{FC137B9D-CCE8-1D3B-4207-4576FC1D2AA9}"/>
          </ac:spMkLst>
        </pc:spChg>
        <pc:spChg chg="mod">
          <ac:chgData name="Yoel Kortick" userId="167978f5-7f40-4909-85d5-d4149554ad4e" providerId="ADAL" clId="{51BF404D-1585-47D6-B338-44416ED0EECE}" dt="2023-08-22T10:34:15.769" v="244" actId="14100"/>
          <ac:spMkLst>
            <pc:docMk/>
            <pc:sldMk cId="805571093" sldId="729"/>
            <ac:spMk id="9" creationId="{34353F3A-B308-C987-CC86-F64001EABB8F}"/>
          </ac:spMkLst>
        </pc:spChg>
        <pc:picChg chg="del">
          <ac:chgData name="Yoel Kortick" userId="167978f5-7f40-4909-85d5-d4149554ad4e" providerId="ADAL" clId="{51BF404D-1585-47D6-B338-44416ED0EECE}" dt="2023-08-22T10:29:59.247" v="213" actId="478"/>
          <ac:picMkLst>
            <pc:docMk/>
            <pc:sldMk cId="805571093" sldId="729"/>
            <ac:picMk id="7" creationId="{FD889537-5B40-4BFC-1BC0-355B6E597889}"/>
          </ac:picMkLst>
        </pc:picChg>
        <pc:picChg chg="add mod ord">
          <ac:chgData name="Yoel Kortick" userId="167978f5-7f40-4909-85d5-d4149554ad4e" providerId="ADAL" clId="{51BF404D-1585-47D6-B338-44416ED0EECE}" dt="2023-08-22T10:34:07.964" v="242" actId="167"/>
          <ac:picMkLst>
            <pc:docMk/>
            <pc:sldMk cId="805571093" sldId="729"/>
            <ac:picMk id="8" creationId="{A9C2BEBD-10ED-60EF-C8CE-5BF97022DE3D}"/>
          </ac:picMkLst>
        </pc:picChg>
      </pc:sldChg>
      <pc:sldChg chg="addSp delSp modSp add mod">
        <pc:chgData name="Yoel Kortick" userId="167978f5-7f40-4909-85d5-d4149554ad4e" providerId="ADAL" clId="{51BF404D-1585-47D6-B338-44416ED0EECE}" dt="2023-08-22T10:32:47.323" v="233" actId="208"/>
        <pc:sldMkLst>
          <pc:docMk/>
          <pc:sldMk cId="3319237572" sldId="730"/>
        </pc:sldMkLst>
        <pc:spChg chg="mod">
          <ac:chgData name="Yoel Kortick" userId="167978f5-7f40-4909-85d5-d4149554ad4e" providerId="ADAL" clId="{51BF404D-1585-47D6-B338-44416ED0EECE}" dt="2023-08-22T10:32:20.119" v="215" actId="14100"/>
          <ac:spMkLst>
            <pc:docMk/>
            <pc:sldMk cId="3319237572" sldId="730"/>
            <ac:spMk id="6" creationId="{FC137B9D-CCE8-1D3B-4207-4576FC1D2AA9}"/>
          </ac:spMkLst>
        </pc:spChg>
        <pc:spChg chg="mod">
          <ac:chgData name="Yoel Kortick" userId="167978f5-7f40-4909-85d5-d4149554ad4e" providerId="ADAL" clId="{51BF404D-1585-47D6-B338-44416ED0EECE}" dt="2023-08-22T10:32:45.129" v="232" actId="1035"/>
          <ac:spMkLst>
            <pc:docMk/>
            <pc:sldMk cId="3319237572" sldId="730"/>
            <ac:spMk id="9" creationId="{34353F3A-B308-C987-CC86-F64001EABB8F}"/>
          </ac:spMkLst>
        </pc:spChg>
        <pc:picChg chg="del">
          <ac:chgData name="Yoel Kortick" userId="167978f5-7f40-4909-85d5-d4149554ad4e" providerId="ADAL" clId="{51BF404D-1585-47D6-B338-44416ED0EECE}" dt="2023-08-22T10:32:23.880" v="216" actId="478"/>
          <ac:picMkLst>
            <pc:docMk/>
            <pc:sldMk cId="3319237572" sldId="730"/>
            <ac:picMk id="7" creationId="{FD889537-5B40-4BFC-1BC0-355B6E597889}"/>
          </ac:picMkLst>
        </pc:picChg>
        <pc:picChg chg="add mod ord">
          <ac:chgData name="Yoel Kortick" userId="167978f5-7f40-4909-85d5-d4149554ad4e" providerId="ADAL" clId="{51BF404D-1585-47D6-B338-44416ED0EECE}" dt="2023-08-22T10:32:47.323" v="233" actId="208"/>
          <ac:picMkLst>
            <pc:docMk/>
            <pc:sldMk cId="3319237572" sldId="730"/>
            <ac:picMk id="8" creationId="{5F16724C-EDC1-F157-5EFB-A3DE95849D2C}"/>
          </ac:picMkLst>
        </pc:picChg>
      </pc:sldChg>
      <pc:sldChg chg="addSp delSp modSp add mod">
        <pc:chgData name="Yoel Kortick" userId="167978f5-7f40-4909-85d5-d4149554ad4e" providerId="ADAL" clId="{51BF404D-1585-47D6-B338-44416ED0EECE}" dt="2023-08-22T10:35:21.129" v="254" actId="14100"/>
        <pc:sldMkLst>
          <pc:docMk/>
          <pc:sldMk cId="2505561883" sldId="731"/>
        </pc:sldMkLst>
        <pc:spChg chg="mod">
          <ac:chgData name="Yoel Kortick" userId="167978f5-7f40-4909-85d5-d4149554ad4e" providerId="ADAL" clId="{51BF404D-1585-47D6-B338-44416ED0EECE}" dt="2023-08-22T10:34:42.219" v="247" actId="255"/>
          <ac:spMkLst>
            <pc:docMk/>
            <pc:sldMk cId="2505561883" sldId="731"/>
            <ac:spMk id="6" creationId="{FC137B9D-CCE8-1D3B-4207-4576FC1D2AA9}"/>
          </ac:spMkLst>
        </pc:spChg>
        <pc:spChg chg="mod">
          <ac:chgData name="Yoel Kortick" userId="167978f5-7f40-4909-85d5-d4149554ad4e" providerId="ADAL" clId="{51BF404D-1585-47D6-B338-44416ED0EECE}" dt="2023-08-22T10:35:21.129" v="254" actId="14100"/>
          <ac:spMkLst>
            <pc:docMk/>
            <pc:sldMk cId="2505561883" sldId="731"/>
            <ac:spMk id="9" creationId="{34353F3A-B308-C987-CC86-F64001EABB8F}"/>
          </ac:spMkLst>
        </pc:spChg>
        <pc:picChg chg="add mod ord">
          <ac:chgData name="Yoel Kortick" userId="167978f5-7f40-4909-85d5-d4149554ad4e" providerId="ADAL" clId="{51BF404D-1585-47D6-B338-44416ED0EECE}" dt="2023-08-22T10:35:17.194" v="252" actId="167"/>
          <ac:picMkLst>
            <pc:docMk/>
            <pc:sldMk cId="2505561883" sldId="731"/>
            <ac:picMk id="7" creationId="{C7F86F29-E501-2A33-B518-B72045B52A9A}"/>
          </ac:picMkLst>
        </pc:picChg>
        <pc:picChg chg="del">
          <ac:chgData name="Yoel Kortick" userId="167978f5-7f40-4909-85d5-d4149554ad4e" providerId="ADAL" clId="{51BF404D-1585-47D6-B338-44416ED0EECE}" dt="2023-08-22T10:35:11.492" v="248" actId="478"/>
          <ac:picMkLst>
            <pc:docMk/>
            <pc:sldMk cId="2505561883" sldId="731"/>
            <ac:picMk id="8" creationId="{A9C2BEBD-10ED-60EF-C8CE-5BF97022DE3D}"/>
          </ac:picMkLst>
        </pc:picChg>
      </pc:sldChg>
      <pc:sldChg chg="modSp del">
        <pc:chgData name="Yoel Kortick" userId="167978f5-7f40-4909-85d5-d4149554ad4e" providerId="ADAL" clId="{51BF404D-1585-47D6-B338-44416ED0EECE}" dt="2023-08-22T10:22:41.696" v="91" actId="47"/>
        <pc:sldMkLst>
          <pc:docMk/>
          <pc:sldMk cId="2854090174" sldId="731"/>
        </pc:sldMkLst>
        <pc:spChg chg="mod">
          <ac:chgData name="Yoel Kortick" userId="167978f5-7f40-4909-85d5-d4149554ad4e" providerId="ADAL" clId="{51BF404D-1585-47D6-B338-44416ED0EECE}" dt="2023-08-22T10:18:58.581" v="44"/>
          <ac:spMkLst>
            <pc:docMk/>
            <pc:sldMk cId="2854090174" sldId="731"/>
            <ac:spMk id="2" creationId="{FEDFB40A-FD68-C90C-FC94-AB562EC8C5F8}"/>
          </ac:spMkLst>
        </pc:spChg>
        <pc:spChg chg="mod">
          <ac:chgData name="Yoel Kortick" userId="167978f5-7f40-4909-85d5-d4149554ad4e" providerId="ADAL" clId="{51BF404D-1585-47D6-B338-44416ED0EECE}" dt="2023-08-22T10:18:58.581" v="44"/>
          <ac:spMkLst>
            <pc:docMk/>
            <pc:sldMk cId="2854090174" sldId="731"/>
            <ac:spMk id="3" creationId="{1EEC3019-2DBF-2204-71BC-BA22E9B7D6C8}"/>
          </ac:spMkLst>
        </pc:spChg>
      </pc:sldChg>
      <pc:sldChg chg="modSp add mod">
        <pc:chgData name="Yoel Kortick" userId="167978f5-7f40-4909-85d5-d4149554ad4e" providerId="ADAL" clId="{51BF404D-1585-47D6-B338-44416ED0EECE}" dt="2023-08-22T10:35:52.717" v="256"/>
        <pc:sldMkLst>
          <pc:docMk/>
          <pc:sldMk cId="129374324" sldId="732"/>
        </pc:sldMkLst>
        <pc:spChg chg="mod">
          <ac:chgData name="Yoel Kortick" userId="167978f5-7f40-4909-85d5-d4149554ad4e" providerId="ADAL" clId="{51BF404D-1585-47D6-B338-44416ED0EECE}" dt="2023-08-22T10:35:52.717" v="256"/>
          <ac:spMkLst>
            <pc:docMk/>
            <pc:sldMk cId="129374324" sldId="732"/>
            <ac:spMk id="3" creationId="{C0DC44FE-FE73-18C6-BA0D-39ADF9F4DAF5}"/>
          </ac:spMkLst>
        </pc:spChg>
      </pc:sldChg>
      <pc:sldChg chg="addSp delSp modSp add mod">
        <pc:chgData name="Yoel Kortick" userId="167978f5-7f40-4909-85d5-d4149554ad4e" providerId="ADAL" clId="{51BF404D-1585-47D6-B338-44416ED0EECE}" dt="2023-08-22T10:39:09.754" v="293" actId="167"/>
        <pc:sldMkLst>
          <pc:docMk/>
          <pc:sldMk cId="2634534753" sldId="733"/>
        </pc:sldMkLst>
        <pc:spChg chg="mod">
          <ac:chgData name="Yoel Kortick" userId="167978f5-7f40-4909-85d5-d4149554ad4e" providerId="ADAL" clId="{51BF404D-1585-47D6-B338-44416ED0EECE}" dt="2023-08-22T10:37:46.398" v="276"/>
          <ac:spMkLst>
            <pc:docMk/>
            <pc:sldMk cId="2634534753" sldId="733"/>
            <ac:spMk id="2" creationId="{FEDFB40A-FD68-C90C-FC94-AB562EC8C5F8}"/>
          </ac:spMkLst>
        </pc:spChg>
        <pc:spChg chg="mod">
          <ac:chgData name="Yoel Kortick" userId="167978f5-7f40-4909-85d5-d4149554ad4e" providerId="ADAL" clId="{51BF404D-1585-47D6-B338-44416ED0EECE}" dt="2023-08-22T10:36:12.409" v="258" actId="113"/>
          <ac:spMkLst>
            <pc:docMk/>
            <pc:sldMk cId="2634534753" sldId="733"/>
            <ac:spMk id="3" creationId="{1EEC3019-2DBF-2204-71BC-BA22E9B7D6C8}"/>
          </ac:spMkLst>
        </pc:spChg>
        <pc:spChg chg="mod">
          <ac:chgData name="Yoel Kortick" userId="167978f5-7f40-4909-85d5-d4149554ad4e" providerId="ADAL" clId="{51BF404D-1585-47D6-B338-44416ED0EECE}" dt="2023-08-22T10:36:49.270" v="270" actId="14100"/>
          <ac:spMkLst>
            <pc:docMk/>
            <pc:sldMk cId="2634534753" sldId="733"/>
            <ac:spMk id="6" creationId="{FC137B9D-CCE8-1D3B-4207-4576FC1D2AA9}"/>
          </ac:spMkLst>
        </pc:spChg>
        <pc:spChg chg="add mod">
          <ac:chgData name="Yoel Kortick" userId="167978f5-7f40-4909-85d5-d4149554ad4e" providerId="ADAL" clId="{51BF404D-1585-47D6-B338-44416ED0EECE}" dt="2023-08-22T10:39:01.274" v="290" actId="1076"/>
          <ac:spMkLst>
            <pc:docMk/>
            <pc:sldMk cId="2634534753" sldId="733"/>
            <ac:spMk id="8" creationId="{74860994-6169-39CB-12BA-56A46B32927A}"/>
          </ac:spMkLst>
        </pc:spChg>
        <pc:spChg chg="del">
          <ac:chgData name="Yoel Kortick" userId="167978f5-7f40-4909-85d5-d4149554ad4e" providerId="ADAL" clId="{51BF404D-1585-47D6-B338-44416ED0EECE}" dt="2023-08-22T10:36:29.736" v="259" actId="478"/>
          <ac:spMkLst>
            <pc:docMk/>
            <pc:sldMk cId="2634534753" sldId="733"/>
            <ac:spMk id="9" creationId="{984FE1C3-2CCD-8484-9454-4B7B7F0671F0}"/>
          </ac:spMkLst>
        </pc:spChg>
        <pc:spChg chg="add mod">
          <ac:chgData name="Yoel Kortick" userId="167978f5-7f40-4909-85d5-d4149554ad4e" providerId="ADAL" clId="{51BF404D-1585-47D6-B338-44416ED0EECE}" dt="2023-08-22T10:38:36.229" v="284" actId="14100"/>
          <ac:spMkLst>
            <pc:docMk/>
            <pc:sldMk cId="2634534753" sldId="733"/>
            <ac:spMk id="10" creationId="{60EE6CBE-1491-0321-A808-CAC700B80FC3}"/>
          </ac:spMkLst>
        </pc:spChg>
        <pc:spChg chg="del">
          <ac:chgData name="Yoel Kortick" userId="167978f5-7f40-4909-85d5-d4149554ad4e" providerId="ADAL" clId="{51BF404D-1585-47D6-B338-44416ED0EECE}" dt="2023-08-22T10:36:29.736" v="259" actId="478"/>
          <ac:spMkLst>
            <pc:docMk/>
            <pc:sldMk cId="2634534753" sldId="733"/>
            <ac:spMk id="12" creationId="{15CE0FE5-431E-9392-DCBB-1A87FB29352D}"/>
          </ac:spMkLst>
        </pc:spChg>
        <pc:picChg chg="add del mod ord">
          <ac:chgData name="Yoel Kortick" userId="167978f5-7f40-4909-85d5-d4149554ad4e" providerId="ADAL" clId="{51BF404D-1585-47D6-B338-44416ED0EECE}" dt="2023-08-22T10:38:52.467" v="285" actId="478"/>
          <ac:picMkLst>
            <pc:docMk/>
            <pc:sldMk cId="2634534753" sldId="733"/>
            <ac:picMk id="7" creationId="{DC983AA1-F087-2513-81A4-F491118A27DA}"/>
          </ac:picMkLst>
        </pc:picChg>
        <pc:picChg chg="del">
          <ac:chgData name="Yoel Kortick" userId="167978f5-7f40-4909-85d5-d4149554ad4e" providerId="ADAL" clId="{51BF404D-1585-47D6-B338-44416ED0EECE}" dt="2023-08-22T10:36:29.736" v="259" actId="478"/>
          <ac:picMkLst>
            <pc:docMk/>
            <pc:sldMk cId="2634534753" sldId="733"/>
            <ac:picMk id="15" creationId="{B0D8D8F5-2EA8-CA03-214D-6904523EEE46}"/>
          </ac:picMkLst>
        </pc:picChg>
        <pc:picChg chg="add mod ord">
          <ac:chgData name="Yoel Kortick" userId="167978f5-7f40-4909-85d5-d4149554ad4e" providerId="ADAL" clId="{51BF404D-1585-47D6-B338-44416ED0EECE}" dt="2023-08-22T10:39:09.754" v="293" actId="167"/>
          <ac:picMkLst>
            <pc:docMk/>
            <pc:sldMk cId="2634534753" sldId="733"/>
            <ac:picMk id="17" creationId="{D94F90A8-4D5B-4F1B-2D0C-72B4B64345B1}"/>
          </ac:picMkLst>
        </pc:picChg>
        <pc:cxnChg chg="add mod">
          <ac:chgData name="Yoel Kortick" userId="167978f5-7f40-4909-85d5-d4149554ad4e" providerId="ADAL" clId="{51BF404D-1585-47D6-B338-44416ED0EECE}" dt="2023-08-22T10:39:07.212" v="292" actId="14100"/>
          <ac:cxnSpMkLst>
            <pc:docMk/>
            <pc:sldMk cId="2634534753" sldId="733"/>
            <ac:cxnSpMk id="11" creationId="{218833A8-39FB-D970-FB53-EFDDB2B1B41A}"/>
          </ac:cxnSpMkLst>
        </pc:cxnChg>
      </pc:sldChg>
      <pc:sldChg chg="add del">
        <pc:chgData name="Yoel Kortick" userId="167978f5-7f40-4909-85d5-d4149554ad4e" providerId="ADAL" clId="{51BF404D-1585-47D6-B338-44416ED0EECE}" dt="2023-08-22T10:38:12.543" v="281" actId="47"/>
        <pc:sldMkLst>
          <pc:docMk/>
          <pc:sldMk cId="3804756977" sldId="734"/>
        </pc:sldMkLst>
      </pc:sldChg>
      <pc:sldChg chg="addSp modSp add mod">
        <pc:chgData name="Yoel Kortick" userId="167978f5-7f40-4909-85d5-d4149554ad4e" providerId="ADAL" clId="{51BF404D-1585-47D6-B338-44416ED0EECE}" dt="2023-08-22T10:42:33.568" v="330" actId="404"/>
        <pc:sldMkLst>
          <pc:docMk/>
          <pc:sldMk cId="2156191747" sldId="735"/>
        </pc:sldMkLst>
        <pc:spChg chg="mod">
          <ac:chgData name="Yoel Kortick" userId="167978f5-7f40-4909-85d5-d4149554ad4e" providerId="ADAL" clId="{51BF404D-1585-47D6-B338-44416ED0EECE}" dt="2023-08-22T10:37:50.136" v="277"/>
          <ac:spMkLst>
            <pc:docMk/>
            <pc:sldMk cId="2156191747" sldId="735"/>
            <ac:spMk id="2" creationId="{FEDFB40A-FD68-C90C-FC94-AB562EC8C5F8}"/>
          </ac:spMkLst>
        </pc:spChg>
        <pc:spChg chg="mod">
          <ac:chgData name="Yoel Kortick" userId="167978f5-7f40-4909-85d5-d4149554ad4e" providerId="ADAL" clId="{51BF404D-1585-47D6-B338-44416ED0EECE}" dt="2023-08-22T10:42:33.568" v="330" actId="404"/>
          <ac:spMkLst>
            <pc:docMk/>
            <pc:sldMk cId="2156191747" sldId="735"/>
            <ac:spMk id="6" creationId="{FC137B9D-CCE8-1D3B-4207-4576FC1D2AA9}"/>
          </ac:spMkLst>
        </pc:spChg>
        <pc:spChg chg="add mod">
          <ac:chgData name="Yoel Kortick" userId="167978f5-7f40-4909-85d5-d4149554ad4e" providerId="ADAL" clId="{51BF404D-1585-47D6-B338-44416ED0EECE}" dt="2023-08-22T10:42:01.861" v="328" actId="20577"/>
          <ac:spMkLst>
            <pc:docMk/>
            <pc:sldMk cId="2156191747" sldId="735"/>
            <ac:spMk id="8" creationId="{17AA2CA0-560E-3BE4-4526-5BACE8229137}"/>
          </ac:spMkLst>
        </pc:spChg>
        <pc:spChg chg="add mod">
          <ac:chgData name="Yoel Kortick" userId="167978f5-7f40-4909-85d5-d4149554ad4e" providerId="ADAL" clId="{51BF404D-1585-47D6-B338-44416ED0EECE}" dt="2023-08-22T10:41:15.047" v="316" actId="1582"/>
          <ac:spMkLst>
            <pc:docMk/>
            <pc:sldMk cId="2156191747" sldId="735"/>
            <ac:spMk id="9" creationId="{F32E192E-EC7C-54D6-1FBE-43819F38F04F}"/>
          </ac:spMkLst>
        </pc:spChg>
        <pc:picChg chg="add mod">
          <ac:chgData name="Yoel Kortick" userId="167978f5-7f40-4909-85d5-d4149554ad4e" providerId="ADAL" clId="{51BF404D-1585-47D6-B338-44416ED0EECE}" dt="2023-08-22T10:40:38.644" v="310" actId="208"/>
          <ac:picMkLst>
            <pc:docMk/>
            <pc:sldMk cId="2156191747" sldId="735"/>
            <ac:picMk id="7" creationId="{431B363E-0DFC-B514-320F-0705C3ECB2A9}"/>
          </ac:picMkLst>
        </pc:picChg>
        <pc:cxnChg chg="add mod">
          <ac:chgData name="Yoel Kortick" userId="167978f5-7f40-4909-85d5-d4149554ad4e" providerId="ADAL" clId="{51BF404D-1585-47D6-B338-44416ED0EECE}" dt="2023-08-22T10:41:18.925" v="317" actId="14100"/>
          <ac:cxnSpMkLst>
            <pc:docMk/>
            <pc:sldMk cId="2156191747" sldId="735"/>
            <ac:cxnSpMk id="10" creationId="{B9728A97-E4A5-E94A-A647-D6C2916030E5}"/>
          </ac:cxnSpMkLst>
        </pc:cxnChg>
        <pc:cxnChg chg="add mod">
          <ac:chgData name="Yoel Kortick" userId="167978f5-7f40-4909-85d5-d4149554ad4e" providerId="ADAL" clId="{51BF404D-1585-47D6-B338-44416ED0EECE}" dt="2023-08-22T10:41:01.978" v="312" actId="1076"/>
          <ac:cxnSpMkLst>
            <pc:docMk/>
            <pc:sldMk cId="2156191747" sldId="735"/>
            <ac:cxnSpMk id="11" creationId="{528D0249-D4CF-D971-7A69-AC756DDBFA83}"/>
          </ac:cxnSpMkLst>
        </pc:cxnChg>
        <pc:cxnChg chg="add mod">
          <ac:chgData name="Yoel Kortick" userId="167978f5-7f40-4909-85d5-d4149554ad4e" providerId="ADAL" clId="{51BF404D-1585-47D6-B338-44416ED0EECE}" dt="2023-08-22T10:41:50.781" v="325" actId="1076"/>
          <ac:cxnSpMkLst>
            <pc:docMk/>
            <pc:sldMk cId="2156191747" sldId="735"/>
            <ac:cxnSpMk id="12" creationId="{C51F52AB-8636-57F8-B327-3140AE84D9DF}"/>
          </ac:cxnSpMkLst>
        </pc:cxnChg>
        <pc:cxnChg chg="add mod">
          <ac:chgData name="Yoel Kortick" userId="167978f5-7f40-4909-85d5-d4149554ad4e" providerId="ADAL" clId="{51BF404D-1585-47D6-B338-44416ED0EECE}" dt="2023-08-22T10:41:53.071" v="326" actId="1076"/>
          <ac:cxnSpMkLst>
            <pc:docMk/>
            <pc:sldMk cId="2156191747" sldId="735"/>
            <ac:cxnSpMk id="14" creationId="{84ECDCFC-89D9-340B-1C72-A535172F26C2}"/>
          </ac:cxnSpMkLst>
        </pc:cxnChg>
        <pc:cxnChg chg="add mod">
          <ac:chgData name="Yoel Kortick" userId="167978f5-7f40-4909-85d5-d4149554ad4e" providerId="ADAL" clId="{51BF404D-1585-47D6-B338-44416ED0EECE}" dt="2023-08-22T10:41:43.798" v="324" actId="1036"/>
          <ac:cxnSpMkLst>
            <pc:docMk/>
            <pc:sldMk cId="2156191747" sldId="735"/>
            <ac:cxnSpMk id="15" creationId="{ED9B9D81-1FAE-1636-EBD2-F58DF5FE1108}"/>
          </ac:cxnSpMkLst>
        </pc:cxnChg>
        <pc:cxnChg chg="add mod">
          <ac:chgData name="Yoel Kortick" userId="167978f5-7f40-4909-85d5-d4149554ad4e" providerId="ADAL" clId="{51BF404D-1585-47D6-B338-44416ED0EECE}" dt="2023-08-22T10:42:23.505" v="329" actId="1076"/>
          <ac:cxnSpMkLst>
            <pc:docMk/>
            <pc:sldMk cId="2156191747" sldId="735"/>
            <ac:cxnSpMk id="16" creationId="{8CBC2693-65C8-A3E8-4837-CDCB8B634257}"/>
          </ac:cxnSpMkLst>
        </pc:cxnChg>
      </pc:sldChg>
      <pc:sldChg chg="modSp add mod">
        <pc:chgData name="Yoel Kortick" userId="167978f5-7f40-4909-85d5-d4149554ad4e" providerId="ADAL" clId="{51BF404D-1585-47D6-B338-44416ED0EECE}" dt="2023-08-22T10:43:04.273" v="339" actId="20577"/>
        <pc:sldMkLst>
          <pc:docMk/>
          <pc:sldMk cId="2382198770" sldId="736"/>
        </pc:sldMkLst>
        <pc:spChg chg="mod">
          <ac:chgData name="Yoel Kortick" userId="167978f5-7f40-4909-85d5-d4149554ad4e" providerId="ADAL" clId="{51BF404D-1585-47D6-B338-44416ED0EECE}" dt="2023-08-22T10:43:04.273" v="339" actId="20577"/>
          <ac:spMkLst>
            <pc:docMk/>
            <pc:sldMk cId="2382198770" sldId="736"/>
            <ac:spMk id="3" creationId="{C0DC44FE-FE73-18C6-BA0D-39ADF9F4DAF5}"/>
          </ac:spMkLst>
        </pc:spChg>
      </pc:sldChg>
      <pc:sldChg chg="modSp add del mod">
        <pc:chgData name="Yoel Kortick" userId="167978f5-7f40-4909-85d5-d4149554ad4e" providerId="ADAL" clId="{51BF404D-1585-47D6-B338-44416ED0EECE}" dt="2023-08-22T10:42:55.992" v="331" actId="47"/>
        <pc:sldMkLst>
          <pc:docMk/>
          <pc:sldMk cId="2875300397" sldId="736"/>
        </pc:sldMkLst>
        <pc:spChg chg="mod">
          <ac:chgData name="Yoel Kortick" userId="167978f5-7f40-4909-85d5-d4149554ad4e" providerId="ADAL" clId="{51BF404D-1585-47D6-B338-44416ED0EECE}" dt="2023-08-22T10:38:04.950" v="280"/>
          <ac:spMkLst>
            <pc:docMk/>
            <pc:sldMk cId="2875300397" sldId="736"/>
            <ac:spMk id="2" creationId="{FEDFB40A-FD68-C90C-FC94-AB562EC8C5F8}"/>
          </ac:spMkLst>
        </pc:spChg>
      </pc:sldChg>
      <pc:sldChg chg="addSp delSp modSp add mod">
        <pc:chgData name="Yoel Kortick" userId="167978f5-7f40-4909-85d5-d4149554ad4e" providerId="ADAL" clId="{51BF404D-1585-47D6-B338-44416ED0EECE}" dt="2023-08-22T10:44:40.216" v="386" actId="208"/>
        <pc:sldMkLst>
          <pc:docMk/>
          <pc:sldMk cId="1070335437" sldId="737"/>
        </pc:sldMkLst>
        <pc:spChg chg="mod">
          <ac:chgData name="Yoel Kortick" userId="167978f5-7f40-4909-85d5-d4149554ad4e" providerId="ADAL" clId="{51BF404D-1585-47D6-B338-44416ED0EECE}" dt="2023-08-22T10:43:27.349" v="353" actId="20577"/>
          <ac:spMkLst>
            <pc:docMk/>
            <pc:sldMk cId="1070335437" sldId="737"/>
            <ac:spMk id="2" creationId="{FEDFB40A-FD68-C90C-FC94-AB562EC8C5F8}"/>
          </ac:spMkLst>
        </pc:spChg>
        <pc:spChg chg="mod">
          <ac:chgData name="Yoel Kortick" userId="167978f5-7f40-4909-85d5-d4149554ad4e" providerId="ADAL" clId="{51BF404D-1585-47D6-B338-44416ED0EECE}" dt="2023-08-22T10:43:21.168" v="348" actId="6549"/>
          <ac:spMkLst>
            <pc:docMk/>
            <pc:sldMk cId="1070335437" sldId="737"/>
            <ac:spMk id="3" creationId="{1EEC3019-2DBF-2204-71BC-BA22E9B7D6C8}"/>
          </ac:spMkLst>
        </pc:spChg>
        <pc:spChg chg="mod">
          <ac:chgData name="Yoel Kortick" userId="167978f5-7f40-4909-85d5-d4149554ad4e" providerId="ADAL" clId="{51BF404D-1585-47D6-B338-44416ED0EECE}" dt="2023-08-22T10:44:14.940" v="373" actId="6549"/>
          <ac:spMkLst>
            <pc:docMk/>
            <pc:sldMk cId="1070335437" sldId="737"/>
            <ac:spMk id="6" creationId="{FC137B9D-CCE8-1D3B-4207-4576FC1D2AA9}"/>
          </ac:spMkLst>
        </pc:spChg>
        <pc:spChg chg="del">
          <ac:chgData name="Yoel Kortick" userId="167978f5-7f40-4909-85d5-d4149554ad4e" providerId="ADAL" clId="{51BF404D-1585-47D6-B338-44416ED0EECE}" dt="2023-08-22T10:43:12.525" v="340" actId="478"/>
          <ac:spMkLst>
            <pc:docMk/>
            <pc:sldMk cId="1070335437" sldId="737"/>
            <ac:spMk id="8" creationId="{17AA2CA0-560E-3BE4-4526-5BACE8229137}"/>
          </ac:spMkLst>
        </pc:spChg>
        <pc:spChg chg="del">
          <ac:chgData name="Yoel Kortick" userId="167978f5-7f40-4909-85d5-d4149554ad4e" providerId="ADAL" clId="{51BF404D-1585-47D6-B338-44416ED0EECE}" dt="2023-08-22T10:43:12.525" v="340" actId="478"/>
          <ac:spMkLst>
            <pc:docMk/>
            <pc:sldMk cId="1070335437" sldId="737"/>
            <ac:spMk id="9" creationId="{F32E192E-EC7C-54D6-1FBE-43819F38F04F}"/>
          </ac:spMkLst>
        </pc:spChg>
        <pc:spChg chg="add mod">
          <ac:chgData name="Yoel Kortick" userId="167978f5-7f40-4909-85d5-d4149554ad4e" providerId="ADAL" clId="{51BF404D-1585-47D6-B338-44416ED0EECE}" dt="2023-08-22T10:44:37.412" v="385" actId="1037"/>
          <ac:spMkLst>
            <pc:docMk/>
            <pc:sldMk cId="1070335437" sldId="737"/>
            <ac:spMk id="18" creationId="{B00ED5CF-80F7-AA37-A4DD-904E2C9E0539}"/>
          </ac:spMkLst>
        </pc:spChg>
        <pc:picChg chg="del">
          <ac:chgData name="Yoel Kortick" userId="167978f5-7f40-4909-85d5-d4149554ad4e" providerId="ADAL" clId="{51BF404D-1585-47D6-B338-44416ED0EECE}" dt="2023-08-22T10:43:12.525" v="340" actId="478"/>
          <ac:picMkLst>
            <pc:docMk/>
            <pc:sldMk cId="1070335437" sldId="737"/>
            <ac:picMk id="7" creationId="{431B363E-0DFC-B514-320F-0705C3ECB2A9}"/>
          </ac:picMkLst>
        </pc:picChg>
        <pc:picChg chg="add mod ord">
          <ac:chgData name="Yoel Kortick" userId="167978f5-7f40-4909-85d5-d4149554ad4e" providerId="ADAL" clId="{51BF404D-1585-47D6-B338-44416ED0EECE}" dt="2023-08-22T10:44:40.216" v="386" actId="208"/>
          <ac:picMkLst>
            <pc:docMk/>
            <pc:sldMk cId="1070335437" sldId="737"/>
            <ac:picMk id="17" creationId="{85A7206F-4BC2-79C4-B8A4-C8F45FB436FD}"/>
          </ac:picMkLst>
        </pc:picChg>
        <pc:cxnChg chg="del mod">
          <ac:chgData name="Yoel Kortick" userId="167978f5-7f40-4909-85d5-d4149554ad4e" providerId="ADAL" clId="{51BF404D-1585-47D6-B338-44416ED0EECE}" dt="2023-08-22T10:43:12.525" v="340" actId="478"/>
          <ac:cxnSpMkLst>
            <pc:docMk/>
            <pc:sldMk cId="1070335437" sldId="737"/>
            <ac:cxnSpMk id="10" creationId="{B9728A97-E4A5-E94A-A647-D6C2916030E5}"/>
          </ac:cxnSpMkLst>
        </pc:cxnChg>
        <pc:cxnChg chg="del">
          <ac:chgData name="Yoel Kortick" userId="167978f5-7f40-4909-85d5-d4149554ad4e" providerId="ADAL" clId="{51BF404D-1585-47D6-B338-44416ED0EECE}" dt="2023-08-22T10:43:12.525" v="340" actId="478"/>
          <ac:cxnSpMkLst>
            <pc:docMk/>
            <pc:sldMk cId="1070335437" sldId="737"/>
            <ac:cxnSpMk id="11" creationId="{528D0249-D4CF-D971-7A69-AC756DDBFA83}"/>
          </ac:cxnSpMkLst>
        </pc:cxnChg>
        <pc:cxnChg chg="del">
          <ac:chgData name="Yoel Kortick" userId="167978f5-7f40-4909-85d5-d4149554ad4e" providerId="ADAL" clId="{51BF404D-1585-47D6-B338-44416ED0EECE}" dt="2023-08-22T10:43:12.525" v="340" actId="478"/>
          <ac:cxnSpMkLst>
            <pc:docMk/>
            <pc:sldMk cId="1070335437" sldId="737"/>
            <ac:cxnSpMk id="12" creationId="{C51F52AB-8636-57F8-B327-3140AE84D9DF}"/>
          </ac:cxnSpMkLst>
        </pc:cxnChg>
        <pc:cxnChg chg="del">
          <ac:chgData name="Yoel Kortick" userId="167978f5-7f40-4909-85d5-d4149554ad4e" providerId="ADAL" clId="{51BF404D-1585-47D6-B338-44416ED0EECE}" dt="2023-08-22T10:43:12.525" v="340" actId="478"/>
          <ac:cxnSpMkLst>
            <pc:docMk/>
            <pc:sldMk cId="1070335437" sldId="737"/>
            <ac:cxnSpMk id="14" creationId="{84ECDCFC-89D9-340B-1C72-A535172F26C2}"/>
          </ac:cxnSpMkLst>
        </pc:cxnChg>
        <pc:cxnChg chg="del">
          <ac:chgData name="Yoel Kortick" userId="167978f5-7f40-4909-85d5-d4149554ad4e" providerId="ADAL" clId="{51BF404D-1585-47D6-B338-44416ED0EECE}" dt="2023-08-22T10:43:12.525" v="340" actId="478"/>
          <ac:cxnSpMkLst>
            <pc:docMk/>
            <pc:sldMk cId="1070335437" sldId="737"/>
            <ac:cxnSpMk id="15" creationId="{ED9B9D81-1FAE-1636-EBD2-F58DF5FE1108}"/>
          </ac:cxnSpMkLst>
        </pc:cxnChg>
        <pc:cxnChg chg="del">
          <ac:chgData name="Yoel Kortick" userId="167978f5-7f40-4909-85d5-d4149554ad4e" providerId="ADAL" clId="{51BF404D-1585-47D6-B338-44416ED0EECE}" dt="2023-08-22T10:43:12.525" v="340" actId="478"/>
          <ac:cxnSpMkLst>
            <pc:docMk/>
            <pc:sldMk cId="1070335437" sldId="737"/>
            <ac:cxnSpMk id="16" creationId="{8CBC2693-65C8-A3E8-4837-CDCB8B634257}"/>
          </ac:cxnSpMkLst>
        </pc:cxnChg>
      </pc:sldChg>
      <pc:sldChg chg="modSp add del mod">
        <pc:chgData name="Yoel Kortick" userId="167978f5-7f40-4909-85d5-d4149554ad4e" providerId="ADAL" clId="{51BF404D-1585-47D6-B338-44416ED0EECE}" dt="2023-08-22T10:42:56.530" v="332" actId="47"/>
        <pc:sldMkLst>
          <pc:docMk/>
          <pc:sldMk cId="1114137603" sldId="737"/>
        </pc:sldMkLst>
        <pc:spChg chg="mod">
          <ac:chgData name="Yoel Kortick" userId="167978f5-7f40-4909-85d5-d4149554ad4e" providerId="ADAL" clId="{51BF404D-1585-47D6-B338-44416ED0EECE}" dt="2023-08-22T10:37:53.989" v="278"/>
          <ac:spMkLst>
            <pc:docMk/>
            <pc:sldMk cId="1114137603" sldId="737"/>
            <ac:spMk id="2" creationId="{FEDFB40A-FD68-C90C-FC94-AB562EC8C5F8}"/>
          </ac:spMkLst>
        </pc:spChg>
      </pc:sldChg>
      <pc:sldChg chg="modSp add del mod">
        <pc:chgData name="Yoel Kortick" userId="167978f5-7f40-4909-85d5-d4149554ad4e" providerId="ADAL" clId="{51BF404D-1585-47D6-B338-44416ED0EECE}" dt="2023-08-22T10:42:57.296" v="333" actId="47"/>
        <pc:sldMkLst>
          <pc:docMk/>
          <pc:sldMk cId="37570591" sldId="738"/>
        </pc:sldMkLst>
        <pc:spChg chg="mod">
          <ac:chgData name="Yoel Kortick" userId="167978f5-7f40-4909-85d5-d4149554ad4e" providerId="ADAL" clId="{51BF404D-1585-47D6-B338-44416ED0EECE}" dt="2023-08-22T10:37:58.921" v="279"/>
          <ac:spMkLst>
            <pc:docMk/>
            <pc:sldMk cId="37570591" sldId="738"/>
            <ac:spMk id="2" creationId="{FEDFB40A-FD68-C90C-FC94-AB562EC8C5F8}"/>
          </ac:spMkLst>
        </pc:spChg>
      </pc:sldChg>
      <pc:sldChg chg="addSp delSp modSp add mod">
        <pc:chgData name="Yoel Kortick" userId="167978f5-7f40-4909-85d5-d4149554ad4e" providerId="ADAL" clId="{51BF404D-1585-47D6-B338-44416ED0EECE}" dt="2023-08-22T10:46:29.584" v="413" actId="208"/>
        <pc:sldMkLst>
          <pc:docMk/>
          <pc:sldMk cId="3499753915" sldId="738"/>
        </pc:sldMkLst>
        <pc:spChg chg="mod">
          <ac:chgData name="Yoel Kortick" userId="167978f5-7f40-4909-85d5-d4149554ad4e" providerId="ADAL" clId="{51BF404D-1585-47D6-B338-44416ED0EECE}" dt="2023-08-22T10:45:11.933" v="389" actId="255"/>
          <ac:spMkLst>
            <pc:docMk/>
            <pc:sldMk cId="3499753915" sldId="738"/>
            <ac:spMk id="6" creationId="{FC137B9D-CCE8-1D3B-4207-4576FC1D2AA9}"/>
          </ac:spMkLst>
        </pc:spChg>
        <pc:spChg chg="del">
          <ac:chgData name="Yoel Kortick" userId="167978f5-7f40-4909-85d5-d4149554ad4e" providerId="ADAL" clId="{51BF404D-1585-47D6-B338-44416ED0EECE}" dt="2023-08-22T10:45:21.189" v="390" actId="478"/>
          <ac:spMkLst>
            <pc:docMk/>
            <pc:sldMk cId="3499753915" sldId="738"/>
            <ac:spMk id="18" creationId="{B00ED5CF-80F7-AA37-A4DD-904E2C9E0539}"/>
          </ac:spMkLst>
        </pc:spChg>
        <pc:picChg chg="add mod">
          <ac:chgData name="Yoel Kortick" userId="167978f5-7f40-4909-85d5-d4149554ad4e" providerId="ADAL" clId="{51BF404D-1585-47D6-B338-44416ED0EECE}" dt="2023-08-22T10:46:29.584" v="413" actId="208"/>
          <ac:picMkLst>
            <pc:docMk/>
            <pc:sldMk cId="3499753915" sldId="738"/>
            <ac:picMk id="7" creationId="{FE6E7F7D-EE04-0E6E-E94D-0D3838E00C0A}"/>
          </ac:picMkLst>
        </pc:picChg>
        <pc:picChg chg="del">
          <ac:chgData name="Yoel Kortick" userId="167978f5-7f40-4909-85d5-d4149554ad4e" providerId="ADAL" clId="{51BF404D-1585-47D6-B338-44416ED0EECE}" dt="2023-08-22T10:45:21.189" v="390" actId="478"/>
          <ac:picMkLst>
            <pc:docMk/>
            <pc:sldMk cId="3499753915" sldId="738"/>
            <ac:picMk id="17" creationId="{85A7206F-4BC2-79C4-B8A4-C8F45FB436FD}"/>
          </ac:picMkLst>
        </pc:picChg>
        <pc:cxnChg chg="add mod">
          <ac:chgData name="Yoel Kortick" userId="167978f5-7f40-4909-85d5-d4149554ad4e" providerId="ADAL" clId="{51BF404D-1585-47D6-B338-44416ED0EECE}" dt="2023-08-22T10:46:25.055" v="411" actId="1076"/>
          <ac:cxnSpMkLst>
            <pc:docMk/>
            <pc:sldMk cId="3499753915" sldId="738"/>
            <ac:cxnSpMk id="8" creationId="{6CD1E81D-6B9F-69EF-613D-55F299AC7AAD}"/>
          </ac:cxnSpMkLst>
        </pc:cxnChg>
        <pc:cxnChg chg="add mod">
          <ac:chgData name="Yoel Kortick" userId="167978f5-7f40-4909-85d5-d4149554ad4e" providerId="ADAL" clId="{51BF404D-1585-47D6-B338-44416ED0EECE}" dt="2023-08-22T10:46:18.343" v="408" actId="1076"/>
          <ac:cxnSpMkLst>
            <pc:docMk/>
            <pc:sldMk cId="3499753915" sldId="738"/>
            <ac:cxnSpMk id="9" creationId="{D8B7347F-286D-CA39-7CF8-E6A374EAB882}"/>
          </ac:cxnSpMkLst>
        </pc:cxnChg>
        <pc:cxnChg chg="add mod">
          <ac:chgData name="Yoel Kortick" userId="167978f5-7f40-4909-85d5-d4149554ad4e" providerId="ADAL" clId="{51BF404D-1585-47D6-B338-44416ED0EECE}" dt="2023-08-22T10:46:27.996" v="412" actId="1076"/>
          <ac:cxnSpMkLst>
            <pc:docMk/>
            <pc:sldMk cId="3499753915" sldId="738"/>
            <ac:cxnSpMk id="10" creationId="{89D54202-1150-94BF-CAEC-EF8E6BEE9EC6}"/>
          </ac:cxnSpMkLst>
        </pc:cxnChg>
        <pc:cxnChg chg="add del mod">
          <ac:chgData name="Yoel Kortick" userId="167978f5-7f40-4909-85d5-d4149554ad4e" providerId="ADAL" clId="{51BF404D-1585-47D6-B338-44416ED0EECE}" dt="2023-08-22T10:46:20.697" v="409" actId="478"/>
          <ac:cxnSpMkLst>
            <pc:docMk/>
            <pc:sldMk cId="3499753915" sldId="738"/>
            <ac:cxnSpMk id="11" creationId="{D86B47CB-FA8E-9B27-5C9E-B54686551AEC}"/>
          </ac:cxnSpMkLst>
        </pc:cxnChg>
        <pc:cxnChg chg="add mod">
          <ac:chgData name="Yoel Kortick" userId="167978f5-7f40-4909-85d5-d4149554ad4e" providerId="ADAL" clId="{51BF404D-1585-47D6-B338-44416ED0EECE}" dt="2023-08-22T10:46:22.387" v="410" actId="1076"/>
          <ac:cxnSpMkLst>
            <pc:docMk/>
            <pc:sldMk cId="3499753915" sldId="738"/>
            <ac:cxnSpMk id="12" creationId="{46AD9160-99EF-3056-102F-90D61296913B}"/>
          </ac:cxnSpMkLst>
        </pc:cxnChg>
      </pc:sldChg>
      <pc:sldChg chg="addSp delSp modSp add mod">
        <pc:chgData name="Yoel Kortick" userId="167978f5-7f40-4909-85d5-d4149554ad4e" providerId="ADAL" clId="{51BF404D-1585-47D6-B338-44416ED0EECE}" dt="2023-08-22T10:48:57.534" v="421" actId="208"/>
        <pc:sldMkLst>
          <pc:docMk/>
          <pc:sldMk cId="3098484120" sldId="739"/>
        </pc:sldMkLst>
        <pc:spChg chg="mod">
          <ac:chgData name="Yoel Kortick" userId="167978f5-7f40-4909-85d5-d4149554ad4e" providerId="ADAL" clId="{51BF404D-1585-47D6-B338-44416ED0EECE}" dt="2023-08-22T10:47:23.604" v="416" actId="255"/>
          <ac:spMkLst>
            <pc:docMk/>
            <pc:sldMk cId="3098484120" sldId="739"/>
            <ac:spMk id="6" creationId="{FC137B9D-CCE8-1D3B-4207-4576FC1D2AA9}"/>
          </ac:spMkLst>
        </pc:spChg>
        <pc:spChg chg="add">
          <ac:chgData name="Yoel Kortick" userId="167978f5-7f40-4909-85d5-d4149554ad4e" providerId="ADAL" clId="{51BF404D-1585-47D6-B338-44416ED0EECE}" dt="2023-08-22T10:48:55.440" v="420" actId="11529"/>
          <ac:spMkLst>
            <pc:docMk/>
            <pc:sldMk cId="3098484120" sldId="739"/>
            <ac:spMk id="14" creationId="{993952AF-EB26-8F1A-E8EF-48E78F4B8D9B}"/>
          </ac:spMkLst>
        </pc:spChg>
        <pc:picChg chg="del">
          <ac:chgData name="Yoel Kortick" userId="167978f5-7f40-4909-85d5-d4149554ad4e" providerId="ADAL" clId="{51BF404D-1585-47D6-B338-44416ED0EECE}" dt="2023-08-22T10:47:27.493" v="417" actId="478"/>
          <ac:picMkLst>
            <pc:docMk/>
            <pc:sldMk cId="3098484120" sldId="739"/>
            <ac:picMk id="7" creationId="{FE6E7F7D-EE04-0E6E-E94D-0D3838E00C0A}"/>
          </ac:picMkLst>
        </pc:picChg>
        <pc:picChg chg="add mod ord">
          <ac:chgData name="Yoel Kortick" userId="167978f5-7f40-4909-85d5-d4149554ad4e" providerId="ADAL" clId="{51BF404D-1585-47D6-B338-44416ED0EECE}" dt="2023-08-22T10:48:57.534" v="421" actId="208"/>
          <ac:picMkLst>
            <pc:docMk/>
            <pc:sldMk cId="3098484120" sldId="739"/>
            <ac:picMk id="11" creationId="{10AD411D-68CE-FAC5-7F65-392F83FB2202}"/>
          </ac:picMkLst>
        </pc:picChg>
        <pc:cxnChg chg="del">
          <ac:chgData name="Yoel Kortick" userId="167978f5-7f40-4909-85d5-d4149554ad4e" providerId="ADAL" clId="{51BF404D-1585-47D6-B338-44416ED0EECE}" dt="2023-08-22T10:47:27.493" v="417" actId="478"/>
          <ac:cxnSpMkLst>
            <pc:docMk/>
            <pc:sldMk cId="3098484120" sldId="739"/>
            <ac:cxnSpMk id="8" creationId="{6CD1E81D-6B9F-69EF-613D-55F299AC7AAD}"/>
          </ac:cxnSpMkLst>
        </pc:cxnChg>
        <pc:cxnChg chg="del">
          <ac:chgData name="Yoel Kortick" userId="167978f5-7f40-4909-85d5-d4149554ad4e" providerId="ADAL" clId="{51BF404D-1585-47D6-B338-44416ED0EECE}" dt="2023-08-22T10:47:27.493" v="417" actId="478"/>
          <ac:cxnSpMkLst>
            <pc:docMk/>
            <pc:sldMk cId="3098484120" sldId="739"/>
            <ac:cxnSpMk id="9" creationId="{D8B7347F-286D-CA39-7CF8-E6A374EAB882}"/>
          </ac:cxnSpMkLst>
        </pc:cxnChg>
        <pc:cxnChg chg="del">
          <ac:chgData name="Yoel Kortick" userId="167978f5-7f40-4909-85d5-d4149554ad4e" providerId="ADAL" clId="{51BF404D-1585-47D6-B338-44416ED0EECE}" dt="2023-08-22T10:47:27.493" v="417" actId="478"/>
          <ac:cxnSpMkLst>
            <pc:docMk/>
            <pc:sldMk cId="3098484120" sldId="739"/>
            <ac:cxnSpMk id="10" creationId="{89D54202-1150-94BF-CAEC-EF8E6BEE9EC6}"/>
          </ac:cxnSpMkLst>
        </pc:cxnChg>
        <pc:cxnChg chg="del">
          <ac:chgData name="Yoel Kortick" userId="167978f5-7f40-4909-85d5-d4149554ad4e" providerId="ADAL" clId="{51BF404D-1585-47D6-B338-44416ED0EECE}" dt="2023-08-22T10:47:27.493" v="417" actId="478"/>
          <ac:cxnSpMkLst>
            <pc:docMk/>
            <pc:sldMk cId="3098484120" sldId="739"/>
            <ac:cxnSpMk id="12" creationId="{46AD9160-99EF-3056-102F-90D61296913B}"/>
          </ac:cxnSpMkLst>
        </pc:cxnChg>
      </pc:sldChg>
      <pc:sldChg chg="modSp add mod">
        <pc:chgData name="Yoel Kortick" userId="167978f5-7f40-4909-85d5-d4149554ad4e" providerId="ADAL" clId="{51BF404D-1585-47D6-B338-44416ED0EECE}" dt="2023-08-22T10:49:25.725" v="423"/>
        <pc:sldMkLst>
          <pc:docMk/>
          <pc:sldMk cId="718689486" sldId="740"/>
        </pc:sldMkLst>
        <pc:spChg chg="mod">
          <ac:chgData name="Yoel Kortick" userId="167978f5-7f40-4909-85d5-d4149554ad4e" providerId="ADAL" clId="{51BF404D-1585-47D6-B338-44416ED0EECE}" dt="2023-08-22T10:49:25.725" v="423"/>
          <ac:spMkLst>
            <pc:docMk/>
            <pc:sldMk cId="718689486" sldId="740"/>
            <ac:spMk id="3" creationId="{C0DC44FE-FE73-18C6-BA0D-39ADF9F4DAF5}"/>
          </ac:spMkLst>
        </pc:spChg>
      </pc:sldChg>
      <pc:sldChg chg="delSp modSp add mod">
        <pc:chgData name="Yoel Kortick" userId="167978f5-7f40-4909-85d5-d4149554ad4e" providerId="ADAL" clId="{51BF404D-1585-47D6-B338-44416ED0EECE}" dt="2023-08-22T10:53:29.263" v="429" actId="14100"/>
        <pc:sldMkLst>
          <pc:docMk/>
          <pc:sldMk cId="3137649999" sldId="741"/>
        </pc:sldMkLst>
        <pc:spChg chg="mod">
          <ac:chgData name="Yoel Kortick" userId="167978f5-7f40-4909-85d5-d4149554ad4e" providerId="ADAL" clId="{51BF404D-1585-47D6-B338-44416ED0EECE}" dt="2023-08-22T10:49:35.060" v="425"/>
          <ac:spMkLst>
            <pc:docMk/>
            <pc:sldMk cId="3137649999" sldId="741"/>
            <ac:spMk id="2" creationId="{FEDFB40A-FD68-C90C-FC94-AB562EC8C5F8}"/>
          </ac:spMkLst>
        </pc:spChg>
        <pc:spChg chg="mod">
          <ac:chgData name="Yoel Kortick" userId="167978f5-7f40-4909-85d5-d4149554ad4e" providerId="ADAL" clId="{51BF404D-1585-47D6-B338-44416ED0EECE}" dt="2023-08-22T10:49:31.586" v="424"/>
          <ac:spMkLst>
            <pc:docMk/>
            <pc:sldMk cId="3137649999" sldId="741"/>
            <ac:spMk id="3" creationId="{1EEC3019-2DBF-2204-71BC-BA22E9B7D6C8}"/>
          </ac:spMkLst>
        </pc:spChg>
        <pc:spChg chg="mod">
          <ac:chgData name="Yoel Kortick" userId="167978f5-7f40-4909-85d5-d4149554ad4e" providerId="ADAL" clId="{51BF404D-1585-47D6-B338-44416ED0EECE}" dt="2023-08-22T10:53:29.263" v="429" actId="14100"/>
          <ac:spMkLst>
            <pc:docMk/>
            <pc:sldMk cId="3137649999" sldId="741"/>
            <ac:spMk id="6" creationId="{FC137B9D-CCE8-1D3B-4207-4576FC1D2AA9}"/>
          </ac:spMkLst>
        </pc:spChg>
        <pc:spChg chg="del">
          <ac:chgData name="Yoel Kortick" userId="167978f5-7f40-4909-85d5-d4149554ad4e" providerId="ADAL" clId="{51BF404D-1585-47D6-B338-44416ED0EECE}" dt="2023-08-22T10:53:19.723" v="426" actId="478"/>
          <ac:spMkLst>
            <pc:docMk/>
            <pc:sldMk cId="3137649999" sldId="741"/>
            <ac:spMk id="18" creationId="{B00ED5CF-80F7-AA37-A4DD-904E2C9E0539}"/>
          </ac:spMkLst>
        </pc:spChg>
        <pc:picChg chg="del">
          <ac:chgData name="Yoel Kortick" userId="167978f5-7f40-4909-85d5-d4149554ad4e" providerId="ADAL" clId="{51BF404D-1585-47D6-B338-44416ED0EECE}" dt="2023-08-22T10:53:19.723" v="426" actId="478"/>
          <ac:picMkLst>
            <pc:docMk/>
            <pc:sldMk cId="3137649999" sldId="741"/>
            <ac:picMk id="17" creationId="{85A7206F-4BC2-79C4-B8A4-C8F45FB436FD}"/>
          </ac:picMkLst>
        </pc:picChg>
      </pc:sldChg>
      <pc:sldChg chg="modSp add mod">
        <pc:chgData name="Yoel Kortick" userId="167978f5-7f40-4909-85d5-d4149554ad4e" providerId="ADAL" clId="{51BF404D-1585-47D6-B338-44416ED0EECE}" dt="2023-08-22T10:53:52.500" v="436" actId="403"/>
        <pc:sldMkLst>
          <pc:docMk/>
          <pc:sldMk cId="4192061658" sldId="742"/>
        </pc:sldMkLst>
        <pc:spChg chg="mod">
          <ac:chgData name="Yoel Kortick" userId="167978f5-7f40-4909-85d5-d4149554ad4e" providerId="ADAL" clId="{51BF404D-1585-47D6-B338-44416ED0EECE}" dt="2023-08-22T10:53:52.500" v="436" actId="403"/>
          <ac:spMkLst>
            <pc:docMk/>
            <pc:sldMk cId="4192061658" sldId="742"/>
            <ac:spMk id="6" creationId="{FC137B9D-CCE8-1D3B-4207-4576FC1D2AA9}"/>
          </ac:spMkLst>
        </pc:spChg>
      </pc:sldChg>
      <pc:sldChg chg="addSp delSp modSp add mod">
        <pc:chgData name="Yoel Kortick" userId="167978f5-7f40-4909-85d5-d4149554ad4e" providerId="ADAL" clId="{51BF404D-1585-47D6-B338-44416ED0EECE}" dt="2023-08-22T12:20:31.510" v="733" actId="1036"/>
        <pc:sldMkLst>
          <pc:docMk/>
          <pc:sldMk cId="757712479" sldId="743"/>
        </pc:sldMkLst>
        <pc:spChg chg="add mod">
          <ac:chgData name="Yoel Kortick" userId="167978f5-7f40-4909-85d5-d4149554ad4e" providerId="ADAL" clId="{51BF404D-1585-47D6-B338-44416ED0EECE}" dt="2023-08-22T10:55:32.232" v="444" actId="208"/>
          <ac:spMkLst>
            <pc:docMk/>
            <pc:sldMk cId="757712479" sldId="743"/>
            <ac:spMk id="5" creationId="{0009E06E-211E-82F0-4907-A3A3A3C7617E}"/>
          </ac:spMkLst>
        </pc:spChg>
        <pc:spChg chg="mod">
          <ac:chgData name="Yoel Kortick" userId="167978f5-7f40-4909-85d5-d4149554ad4e" providerId="ADAL" clId="{51BF404D-1585-47D6-B338-44416ED0EECE}" dt="2023-08-22T10:54:28.788" v="440" actId="255"/>
          <ac:spMkLst>
            <pc:docMk/>
            <pc:sldMk cId="757712479" sldId="743"/>
            <ac:spMk id="6" creationId="{FC137B9D-CCE8-1D3B-4207-4576FC1D2AA9}"/>
          </ac:spMkLst>
        </pc:spChg>
        <pc:picChg chg="add del mod ord">
          <ac:chgData name="Yoel Kortick" userId="167978f5-7f40-4909-85d5-d4149554ad4e" providerId="ADAL" clId="{51BF404D-1585-47D6-B338-44416ED0EECE}" dt="2023-08-22T12:19:54.996" v="708" actId="478"/>
          <ac:picMkLst>
            <pc:docMk/>
            <pc:sldMk cId="757712479" sldId="743"/>
            <ac:picMk id="10" creationId="{881CBB05-EE44-5952-4388-1B5706B1A485}"/>
          </ac:picMkLst>
        </pc:picChg>
        <pc:picChg chg="add del">
          <ac:chgData name="Yoel Kortick" userId="167978f5-7f40-4909-85d5-d4149554ad4e" providerId="ADAL" clId="{51BF404D-1585-47D6-B338-44416ED0EECE}" dt="2023-08-22T12:19:57.848" v="710" actId="22"/>
          <ac:picMkLst>
            <pc:docMk/>
            <pc:sldMk cId="757712479" sldId="743"/>
            <ac:picMk id="11" creationId="{66A1E1CC-0BBE-8E7E-853E-F67F7C04B1C3}"/>
          </ac:picMkLst>
        </pc:picChg>
        <pc:picChg chg="add mod ord">
          <ac:chgData name="Yoel Kortick" userId="167978f5-7f40-4909-85d5-d4149554ad4e" providerId="ADAL" clId="{51BF404D-1585-47D6-B338-44416ED0EECE}" dt="2023-08-22T12:20:31.510" v="733" actId="1036"/>
          <ac:picMkLst>
            <pc:docMk/>
            <pc:sldMk cId="757712479" sldId="743"/>
            <ac:picMk id="14" creationId="{39F428A9-BC27-7DA5-17DF-B77904DAA743}"/>
          </ac:picMkLst>
        </pc:picChg>
        <pc:cxnChg chg="add mod">
          <ac:chgData name="Yoel Kortick" userId="167978f5-7f40-4909-85d5-d4149554ad4e" providerId="ADAL" clId="{51BF404D-1585-47D6-B338-44416ED0EECE}" dt="2023-08-22T10:55:41.794" v="447" actId="14100"/>
          <ac:cxnSpMkLst>
            <pc:docMk/>
            <pc:sldMk cId="757712479" sldId="743"/>
            <ac:cxnSpMk id="7" creationId="{1B2CE013-5B2B-798D-86B2-43CAE2F15134}"/>
          </ac:cxnSpMkLst>
        </pc:cxnChg>
        <pc:cxnChg chg="add mod">
          <ac:chgData name="Yoel Kortick" userId="167978f5-7f40-4909-85d5-d4149554ad4e" providerId="ADAL" clId="{51BF404D-1585-47D6-B338-44416ED0EECE}" dt="2023-08-22T10:54:42.096" v="442" actId="1076"/>
          <ac:cxnSpMkLst>
            <pc:docMk/>
            <pc:sldMk cId="757712479" sldId="743"/>
            <ac:cxnSpMk id="8" creationId="{62F34BA2-8803-2CE4-4F79-D72821785D45}"/>
          </ac:cxnSpMkLst>
        </pc:cxnChg>
      </pc:sldChg>
      <pc:sldChg chg="addSp delSp modSp add mod">
        <pc:chgData name="Yoel Kortick" userId="167978f5-7f40-4909-85d5-d4149554ad4e" providerId="ADAL" clId="{51BF404D-1585-47D6-B338-44416ED0EECE}" dt="2023-08-22T10:57:19.069" v="460" actId="208"/>
        <pc:sldMkLst>
          <pc:docMk/>
          <pc:sldMk cId="447931588" sldId="744"/>
        </pc:sldMkLst>
        <pc:spChg chg="del">
          <ac:chgData name="Yoel Kortick" userId="167978f5-7f40-4909-85d5-d4149554ad4e" providerId="ADAL" clId="{51BF404D-1585-47D6-B338-44416ED0EECE}" dt="2023-08-22T10:56:09.137" v="450" actId="478"/>
          <ac:spMkLst>
            <pc:docMk/>
            <pc:sldMk cId="447931588" sldId="744"/>
            <ac:spMk id="5" creationId="{0009E06E-211E-82F0-4907-A3A3A3C7617E}"/>
          </ac:spMkLst>
        </pc:spChg>
        <pc:spChg chg="del">
          <ac:chgData name="Yoel Kortick" userId="167978f5-7f40-4909-85d5-d4149554ad4e" providerId="ADAL" clId="{51BF404D-1585-47D6-B338-44416ED0EECE}" dt="2023-08-22T10:56:09.137" v="450" actId="478"/>
          <ac:spMkLst>
            <pc:docMk/>
            <pc:sldMk cId="447931588" sldId="744"/>
            <ac:spMk id="6" creationId="{FC137B9D-CCE8-1D3B-4207-4576FC1D2AA9}"/>
          </ac:spMkLst>
        </pc:spChg>
        <pc:spChg chg="add del mod">
          <ac:chgData name="Yoel Kortick" userId="167978f5-7f40-4909-85d5-d4149554ad4e" providerId="ADAL" clId="{51BF404D-1585-47D6-B338-44416ED0EECE}" dt="2023-08-22T10:56:13.074" v="451" actId="478"/>
          <ac:spMkLst>
            <pc:docMk/>
            <pc:sldMk cId="447931588" sldId="744"/>
            <ac:spMk id="11" creationId="{0BCF6470-23A2-214E-3A17-6E1AB21C88C9}"/>
          </ac:spMkLst>
        </pc:spChg>
        <pc:spChg chg="add mod">
          <ac:chgData name="Yoel Kortick" userId="167978f5-7f40-4909-85d5-d4149554ad4e" providerId="ADAL" clId="{51BF404D-1585-47D6-B338-44416ED0EECE}" dt="2023-08-22T10:57:16.531" v="459" actId="14100"/>
          <ac:spMkLst>
            <pc:docMk/>
            <pc:sldMk cId="447931588" sldId="744"/>
            <ac:spMk id="12" creationId="{E9031300-08E8-91D1-98CD-593C2D91CFE7}"/>
          </ac:spMkLst>
        </pc:spChg>
        <pc:picChg chg="del">
          <ac:chgData name="Yoel Kortick" userId="167978f5-7f40-4909-85d5-d4149554ad4e" providerId="ADAL" clId="{51BF404D-1585-47D6-B338-44416ED0EECE}" dt="2023-08-22T10:56:09.137" v="450" actId="478"/>
          <ac:picMkLst>
            <pc:docMk/>
            <pc:sldMk cId="447931588" sldId="744"/>
            <ac:picMk id="10" creationId="{881CBB05-EE44-5952-4388-1B5706B1A485}"/>
          </ac:picMkLst>
        </pc:picChg>
        <pc:picChg chg="add mod ord">
          <ac:chgData name="Yoel Kortick" userId="167978f5-7f40-4909-85d5-d4149554ad4e" providerId="ADAL" clId="{51BF404D-1585-47D6-B338-44416ED0EECE}" dt="2023-08-22T10:57:19.069" v="460" actId="208"/>
          <ac:picMkLst>
            <pc:docMk/>
            <pc:sldMk cId="447931588" sldId="744"/>
            <ac:picMk id="17" creationId="{C17F02C3-A5BB-46D7-DD45-2591B90263DB}"/>
          </ac:picMkLst>
        </pc:picChg>
        <pc:cxnChg chg="del">
          <ac:chgData name="Yoel Kortick" userId="167978f5-7f40-4909-85d5-d4149554ad4e" providerId="ADAL" clId="{51BF404D-1585-47D6-B338-44416ED0EECE}" dt="2023-08-22T10:56:09.137" v="450" actId="478"/>
          <ac:cxnSpMkLst>
            <pc:docMk/>
            <pc:sldMk cId="447931588" sldId="744"/>
            <ac:cxnSpMk id="7" creationId="{1B2CE013-5B2B-798D-86B2-43CAE2F15134}"/>
          </ac:cxnSpMkLst>
        </pc:cxnChg>
        <pc:cxnChg chg="del mod">
          <ac:chgData name="Yoel Kortick" userId="167978f5-7f40-4909-85d5-d4149554ad4e" providerId="ADAL" clId="{51BF404D-1585-47D6-B338-44416ED0EECE}" dt="2023-08-22T10:56:09.137" v="450" actId="478"/>
          <ac:cxnSpMkLst>
            <pc:docMk/>
            <pc:sldMk cId="447931588" sldId="744"/>
            <ac:cxnSpMk id="8" creationId="{62F34BA2-8803-2CE4-4F79-D72821785D45}"/>
          </ac:cxnSpMkLst>
        </pc:cxnChg>
        <pc:cxnChg chg="add mod">
          <ac:chgData name="Yoel Kortick" userId="167978f5-7f40-4909-85d5-d4149554ad4e" providerId="ADAL" clId="{51BF404D-1585-47D6-B338-44416ED0EECE}" dt="2023-08-22T10:57:12.540" v="457" actId="14100"/>
          <ac:cxnSpMkLst>
            <pc:docMk/>
            <pc:sldMk cId="447931588" sldId="744"/>
            <ac:cxnSpMk id="14" creationId="{777E63F8-C54D-5E37-6CFF-6430528663AC}"/>
          </ac:cxnSpMkLst>
        </pc:cxnChg>
        <pc:cxnChg chg="add mod">
          <ac:chgData name="Yoel Kortick" userId="167978f5-7f40-4909-85d5-d4149554ad4e" providerId="ADAL" clId="{51BF404D-1585-47D6-B338-44416ED0EECE}" dt="2023-08-22T10:56:13.795" v="452"/>
          <ac:cxnSpMkLst>
            <pc:docMk/>
            <pc:sldMk cId="447931588" sldId="744"/>
            <ac:cxnSpMk id="15" creationId="{9301639B-8913-DEB2-5687-9BEF2E772A3D}"/>
          </ac:cxnSpMkLst>
        </pc:cxnChg>
      </pc:sldChg>
      <pc:sldChg chg="addSp delSp modSp add mod">
        <pc:chgData name="Yoel Kortick" userId="167978f5-7f40-4909-85d5-d4149554ad4e" providerId="ADAL" clId="{51BF404D-1585-47D6-B338-44416ED0EECE}" dt="2023-08-22T11:00:34.936" v="493" actId="207"/>
        <pc:sldMkLst>
          <pc:docMk/>
          <pc:sldMk cId="627198574" sldId="745"/>
        </pc:sldMkLst>
        <pc:spChg chg="add mod">
          <ac:chgData name="Yoel Kortick" userId="167978f5-7f40-4909-85d5-d4149554ad4e" providerId="ADAL" clId="{51BF404D-1585-47D6-B338-44416ED0EECE}" dt="2023-08-22T11:00:32.708" v="492" actId="207"/>
          <ac:spMkLst>
            <pc:docMk/>
            <pc:sldMk cId="627198574" sldId="745"/>
            <ac:spMk id="5" creationId="{A242D7A0-7822-AF8A-4FEC-771C3C2EC864}"/>
          </ac:spMkLst>
        </pc:spChg>
        <pc:spChg chg="add mod">
          <ac:chgData name="Yoel Kortick" userId="167978f5-7f40-4909-85d5-d4149554ad4e" providerId="ADAL" clId="{51BF404D-1585-47D6-B338-44416ED0EECE}" dt="2023-08-22T11:00:34.936" v="493" actId="207"/>
          <ac:spMkLst>
            <pc:docMk/>
            <pc:sldMk cId="627198574" sldId="745"/>
            <ac:spMk id="7" creationId="{39A94453-307D-D6DE-163A-A54A28628FBA}"/>
          </ac:spMkLst>
        </pc:spChg>
        <pc:spChg chg="add mod">
          <ac:chgData name="Yoel Kortick" userId="167978f5-7f40-4909-85d5-d4149554ad4e" providerId="ADAL" clId="{51BF404D-1585-47D6-B338-44416ED0EECE}" dt="2023-08-22T10:58:20.696" v="473" actId="20577"/>
          <ac:spMkLst>
            <pc:docMk/>
            <pc:sldMk cId="627198574" sldId="745"/>
            <ac:spMk id="10" creationId="{B58EAFA0-0901-982C-5927-8DD5C62666D3}"/>
          </ac:spMkLst>
        </pc:spChg>
        <pc:spChg chg="del">
          <ac:chgData name="Yoel Kortick" userId="167978f5-7f40-4909-85d5-d4149554ad4e" providerId="ADAL" clId="{51BF404D-1585-47D6-B338-44416ED0EECE}" dt="2023-08-22T10:58:02.625" v="464" actId="478"/>
          <ac:spMkLst>
            <pc:docMk/>
            <pc:sldMk cId="627198574" sldId="745"/>
            <ac:spMk id="12" creationId="{E9031300-08E8-91D1-98CD-593C2D91CFE7}"/>
          </ac:spMkLst>
        </pc:spChg>
        <pc:picChg chg="add mod ord">
          <ac:chgData name="Yoel Kortick" userId="167978f5-7f40-4909-85d5-d4149554ad4e" providerId="ADAL" clId="{51BF404D-1585-47D6-B338-44416ED0EECE}" dt="2023-08-22T10:59:13.700" v="480" actId="1076"/>
          <ac:picMkLst>
            <pc:docMk/>
            <pc:sldMk cId="627198574" sldId="745"/>
            <ac:picMk id="16" creationId="{DFAF387D-747F-450A-46CB-EF8D3A5F2A10}"/>
          </ac:picMkLst>
        </pc:picChg>
        <pc:picChg chg="del">
          <ac:chgData name="Yoel Kortick" userId="167978f5-7f40-4909-85d5-d4149554ad4e" providerId="ADAL" clId="{51BF404D-1585-47D6-B338-44416ED0EECE}" dt="2023-08-22T10:57:58.283" v="462" actId="478"/>
          <ac:picMkLst>
            <pc:docMk/>
            <pc:sldMk cId="627198574" sldId="745"/>
            <ac:picMk id="17" creationId="{C17F02C3-A5BB-46D7-DD45-2591B90263DB}"/>
          </ac:picMkLst>
        </pc:picChg>
        <pc:cxnChg chg="add mod">
          <ac:chgData name="Yoel Kortick" userId="167978f5-7f40-4909-85d5-d4149554ad4e" providerId="ADAL" clId="{51BF404D-1585-47D6-B338-44416ED0EECE}" dt="2023-08-22T10:58:59.361" v="477" actId="1076"/>
          <ac:cxnSpMkLst>
            <pc:docMk/>
            <pc:sldMk cId="627198574" sldId="745"/>
            <ac:cxnSpMk id="6" creationId="{BFBF21D1-BBE4-3FD7-EA50-70949523A34B}"/>
          </ac:cxnSpMkLst>
        </pc:cxnChg>
        <pc:cxnChg chg="add mod">
          <ac:chgData name="Yoel Kortick" userId="167978f5-7f40-4909-85d5-d4149554ad4e" providerId="ADAL" clId="{51BF404D-1585-47D6-B338-44416ED0EECE}" dt="2023-08-22T10:59:20.747" v="481" actId="1076"/>
          <ac:cxnSpMkLst>
            <pc:docMk/>
            <pc:sldMk cId="627198574" sldId="745"/>
            <ac:cxnSpMk id="8" creationId="{5E5527BD-8EFA-9793-29D9-7ACECAC74CAC}"/>
          </ac:cxnSpMkLst>
        </pc:cxnChg>
        <pc:cxnChg chg="del">
          <ac:chgData name="Yoel Kortick" userId="167978f5-7f40-4909-85d5-d4149554ad4e" providerId="ADAL" clId="{51BF404D-1585-47D6-B338-44416ED0EECE}" dt="2023-08-22T10:58:01.541" v="463" actId="478"/>
          <ac:cxnSpMkLst>
            <pc:docMk/>
            <pc:sldMk cId="627198574" sldId="745"/>
            <ac:cxnSpMk id="14" creationId="{777E63F8-C54D-5E37-6CFF-6430528663AC}"/>
          </ac:cxnSpMkLst>
        </pc:cxnChg>
        <pc:cxnChg chg="del">
          <ac:chgData name="Yoel Kortick" userId="167978f5-7f40-4909-85d5-d4149554ad4e" providerId="ADAL" clId="{51BF404D-1585-47D6-B338-44416ED0EECE}" dt="2023-08-22T10:58:03.319" v="465" actId="478"/>
          <ac:cxnSpMkLst>
            <pc:docMk/>
            <pc:sldMk cId="627198574" sldId="745"/>
            <ac:cxnSpMk id="15" creationId="{9301639B-8913-DEB2-5687-9BEF2E772A3D}"/>
          </ac:cxnSpMkLst>
        </pc:cxnChg>
      </pc:sldChg>
      <pc:sldChg chg="addSp delSp modSp add mod">
        <pc:chgData name="Yoel Kortick" userId="167978f5-7f40-4909-85d5-d4149554ad4e" providerId="ADAL" clId="{51BF404D-1585-47D6-B338-44416ED0EECE}" dt="2023-08-22T11:07:05.811" v="500" actId="208"/>
        <pc:sldMkLst>
          <pc:docMk/>
          <pc:sldMk cId="1552990837" sldId="746"/>
        </pc:sldMkLst>
        <pc:spChg chg="del">
          <ac:chgData name="Yoel Kortick" userId="167978f5-7f40-4909-85d5-d4149554ad4e" providerId="ADAL" clId="{51BF404D-1585-47D6-B338-44416ED0EECE}" dt="2023-08-22T10:59:55.841" v="484" actId="478"/>
          <ac:spMkLst>
            <pc:docMk/>
            <pc:sldMk cId="1552990837" sldId="746"/>
            <ac:spMk id="5" creationId="{A242D7A0-7822-AF8A-4FEC-771C3C2EC864}"/>
          </ac:spMkLst>
        </pc:spChg>
        <pc:spChg chg="del">
          <ac:chgData name="Yoel Kortick" userId="167978f5-7f40-4909-85d5-d4149554ad4e" providerId="ADAL" clId="{51BF404D-1585-47D6-B338-44416ED0EECE}" dt="2023-08-22T10:59:59.328" v="486" actId="478"/>
          <ac:spMkLst>
            <pc:docMk/>
            <pc:sldMk cId="1552990837" sldId="746"/>
            <ac:spMk id="7" creationId="{39A94453-307D-D6DE-163A-A54A28628FBA}"/>
          </ac:spMkLst>
        </pc:spChg>
        <pc:spChg chg="add mod">
          <ac:chgData name="Yoel Kortick" userId="167978f5-7f40-4909-85d5-d4149554ad4e" providerId="ADAL" clId="{51BF404D-1585-47D6-B338-44416ED0EECE}" dt="2023-08-22T11:00:27.490" v="491" actId="208"/>
          <ac:spMkLst>
            <pc:docMk/>
            <pc:sldMk cId="1552990837" sldId="746"/>
            <ac:spMk id="9" creationId="{BB653F02-5653-26B3-D9D3-1345C47F7B1E}"/>
          </ac:spMkLst>
        </pc:spChg>
        <pc:cxnChg chg="del mod">
          <ac:chgData name="Yoel Kortick" userId="167978f5-7f40-4909-85d5-d4149554ad4e" providerId="ADAL" clId="{51BF404D-1585-47D6-B338-44416ED0EECE}" dt="2023-08-22T10:59:52.987" v="483" actId="478"/>
          <ac:cxnSpMkLst>
            <pc:docMk/>
            <pc:sldMk cId="1552990837" sldId="746"/>
            <ac:cxnSpMk id="6" creationId="{BFBF21D1-BBE4-3FD7-EA50-70949523A34B}"/>
          </ac:cxnSpMkLst>
        </pc:cxnChg>
        <pc:cxnChg chg="del">
          <ac:chgData name="Yoel Kortick" userId="167978f5-7f40-4909-85d5-d4149554ad4e" providerId="ADAL" clId="{51BF404D-1585-47D6-B338-44416ED0EECE}" dt="2023-08-22T10:59:57.111" v="485" actId="478"/>
          <ac:cxnSpMkLst>
            <pc:docMk/>
            <pc:sldMk cId="1552990837" sldId="746"/>
            <ac:cxnSpMk id="8" creationId="{5E5527BD-8EFA-9793-29D9-7ACECAC74CAC}"/>
          </ac:cxnSpMkLst>
        </pc:cxnChg>
        <pc:cxnChg chg="add mod">
          <ac:chgData name="Yoel Kortick" userId="167978f5-7f40-4909-85d5-d4149554ad4e" providerId="ADAL" clId="{51BF404D-1585-47D6-B338-44416ED0EECE}" dt="2023-08-22T11:07:05.811" v="500" actId="208"/>
          <ac:cxnSpMkLst>
            <pc:docMk/>
            <pc:sldMk cId="1552990837" sldId="746"/>
            <ac:cxnSpMk id="11" creationId="{95C479B2-42C0-B750-8327-7E6463782713}"/>
          </ac:cxnSpMkLst>
        </pc:cxnChg>
      </pc:sldChg>
      <pc:sldChg chg="addSp delSp modSp add mod">
        <pc:chgData name="Yoel Kortick" userId="167978f5-7f40-4909-85d5-d4149554ad4e" providerId="ADAL" clId="{51BF404D-1585-47D6-B338-44416ED0EECE}" dt="2023-08-22T11:07:27.277" v="504" actId="208"/>
        <pc:sldMkLst>
          <pc:docMk/>
          <pc:sldMk cId="202100551" sldId="747"/>
        </pc:sldMkLst>
        <pc:spChg chg="add mod">
          <ac:chgData name="Yoel Kortick" userId="167978f5-7f40-4909-85d5-d4149554ad4e" providerId="ADAL" clId="{51BF404D-1585-47D6-B338-44416ED0EECE}" dt="2023-08-22T11:07:27.277" v="504" actId="208"/>
          <ac:spMkLst>
            <pc:docMk/>
            <pc:sldMk cId="202100551" sldId="747"/>
            <ac:spMk id="5" creationId="{7031C1A8-9B88-C62E-ABBE-2BF5826FEB41}"/>
          </ac:spMkLst>
        </pc:spChg>
        <pc:spChg chg="del">
          <ac:chgData name="Yoel Kortick" userId="167978f5-7f40-4909-85d5-d4149554ad4e" providerId="ADAL" clId="{51BF404D-1585-47D6-B338-44416ED0EECE}" dt="2023-08-22T11:06:59.425" v="499" actId="478"/>
          <ac:spMkLst>
            <pc:docMk/>
            <pc:sldMk cId="202100551" sldId="747"/>
            <ac:spMk id="9" creationId="{BB653F02-5653-26B3-D9D3-1345C47F7B1E}"/>
          </ac:spMkLst>
        </pc:spChg>
        <pc:spChg chg="del">
          <ac:chgData name="Yoel Kortick" userId="167978f5-7f40-4909-85d5-d4149554ad4e" providerId="ADAL" clId="{51BF404D-1585-47D6-B338-44416ED0EECE}" dt="2023-08-22T11:06:52.505" v="496" actId="478"/>
          <ac:spMkLst>
            <pc:docMk/>
            <pc:sldMk cId="202100551" sldId="747"/>
            <ac:spMk id="10" creationId="{B58EAFA0-0901-982C-5927-8DD5C62666D3}"/>
          </ac:spMkLst>
        </pc:spChg>
        <pc:picChg chg="add del">
          <ac:chgData name="Yoel Kortick" userId="167978f5-7f40-4909-85d5-d4149554ad4e" providerId="ADAL" clId="{51BF404D-1585-47D6-B338-44416ED0EECE}" dt="2023-08-22T11:06:55.595" v="498" actId="478"/>
          <ac:picMkLst>
            <pc:docMk/>
            <pc:sldMk cId="202100551" sldId="747"/>
            <ac:picMk id="16" creationId="{DFAF387D-747F-450A-46CB-EF8D3A5F2A10}"/>
          </ac:picMkLst>
        </pc:picChg>
        <pc:cxnChg chg="add mod">
          <ac:chgData name="Yoel Kortick" userId="167978f5-7f40-4909-85d5-d4149554ad4e" providerId="ADAL" clId="{51BF404D-1585-47D6-B338-44416ED0EECE}" dt="2023-08-22T11:07:16.707" v="503" actId="1076"/>
          <ac:cxnSpMkLst>
            <pc:docMk/>
            <pc:sldMk cId="202100551" sldId="747"/>
            <ac:cxnSpMk id="6" creationId="{2EB48674-0D13-C7D4-38C7-F50D0CF5FD2F}"/>
          </ac:cxnSpMkLst>
        </pc:cxnChg>
        <pc:cxnChg chg="del">
          <ac:chgData name="Yoel Kortick" userId="167978f5-7f40-4909-85d5-d4149554ad4e" providerId="ADAL" clId="{51BF404D-1585-47D6-B338-44416ED0EECE}" dt="2023-08-22T11:07:11.167" v="501" actId="478"/>
          <ac:cxnSpMkLst>
            <pc:docMk/>
            <pc:sldMk cId="202100551" sldId="747"/>
            <ac:cxnSpMk id="11" creationId="{95C479B2-42C0-B750-8327-7E6463782713}"/>
          </ac:cxnSpMkLst>
        </pc:cxnChg>
      </pc:sldChg>
      <pc:sldChg chg="addSp delSp modSp add mod">
        <pc:chgData name="Yoel Kortick" userId="167978f5-7f40-4909-85d5-d4149554ad4e" providerId="ADAL" clId="{51BF404D-1585-47D6-B338-44416ED0EECE}" dt="2023-08-22T11:09:38.724" v="525" actId="208"/>
        <pc:sldMkLst>
          <pc:docMk/>
          <pc:sldMk cId="1970009134" sldId="748"/>
        </pc:sldMkLst>
        <pc:spChg chg="del">
          <ac:chgData name="Yoel Kortick" userId="167978f5-7f40-4909-85d5-d4149554ad4e" providerId="ADAL" clId="{51BF404D-1585-47D6-B338-44416ED0EECE}" dt="2023-08-22T11:07:44.990" v="506" actId="478"/>
          <ac:spMkLst>
            <pc:docMk/>
            <pc:sldMk cId="1970009134" sldId="748"/>
            <ac:spMk id="5" creationId="{7031C1A8-9B88-C62E-ABBE-2BF5826FEB41}"/>
          </ac:spMkLst>
        </pc:spChg>
        <pc:spChg chg="add mod">
          <ac:chgData name="Yoel Kortick" userId="167978f5-7f40-4909-85d5-d4149554ad4e" providerId="ADAL" clId="{51BF404D-1585-47D6-B338-44416ED0EECE}" dt="2023-08-22T11:08:41.858" v="518" actId="14100"/>
          <ac:spMkLst>
            <pc:docMk/>
            <pc:sldMk cId="1970009134" sldId="748"/>
            <ac:spMk id="7" creationId="{28103416-599C-57DB-5474-7E3E69577EA1}"/>
          </ac:spMkLst>
        </pc:spChg>
        <pc:picChg chg="add del mod ord">
          <ac:chgData name="Yoel Kortick" userId="167978f5-7f40-4909-85d5-d4149554ad4e" providerId="ADAL" clId="{51BF404D-1585-47D6-B338-44416ED0EECE}" dt="2023-08-22T11:09:20.802" v="519" actId="478"/>
          <ac:picMkLst>
            <pc:docMk/>
            <pc:sldMk cId="1970009134" sldId="748"/>
            <ac:picMk id="9" creationId="{D05B7D6C-C38C-6A29-30EE-96AC2C51C670}"/>
          </ac:picMkLst>
        </pc:picChg>
        <pc:picChg chg="add mod ord">
          <ac:chgData name="Yoel Kortick" userId="167978f5-7f40-4909-85d5-d4149554ad4e" providerId="ADAL" clId="{51BF404D-1585-47D6-B338-44416ED0EECE}" dt="2023-08-22T11:09:38.724" v="525" actId="208"/>
          <ac:picMkLst>
            <pc:docMk/>
            <pc:sldMk cId="1970009134" sldId="748"/>
            <ac:picMk id="11" creationId="{C54D7E63-5A80-3590-6EA8-DE30DA61FABD}"/>
          </ac:picMkLst>
        </pc:picChg>
        <pc:picChg chg="del">
          <ac:chgData name="Yoel Kortick" userId="167978f5-7f40-4909-85d5-d4149554ad4e" providerId="ADAL" clId="{51BF404D-1585-47D6-B338-44416ED0EECE}" dt="2023-08-22T11:07:57.766" v="511" actId="478"/>
          <ac:picMkLst>
            <pc:docMk/>
            <pc:sldMk cId="1970009134" sldId="748"/>
            <ac:picMk id="16" creationId="{DFAF387D-747F-450A-46CB-EF8D3A5F2A10}"/>
          </ac:picMkLst>
        </pc:picChg>
        <pc:cxnChg chg="del mod">
          <ac:chgData name="Yoel Kortick" userId="167978f5-7f40-4909-85d5-d4149554ad4e" providerId="ADAL" clId="{51BF404D-1585-47D6-B338-44416ED0EECE}" dt="2023-08-22T11:07:47.043" v="507" actId="478"/>
          <ac:cxnSpMkLst>
            <pc:docMk/>
            <pc:sldMk cId="1970009134" sldId="748"/>
            <ac:cxnSpMk id="6" creationId="{2EB48674-0D13-C7D4-38C7-F50D0CF5FD2F}"/>
          </ac:cxnSpMkLst>
        </pc:cxnChg>
      </pc:sldChg>
      <pc:sldChg chg="addSp delSp modSp add mod">
        <pc:chgData name="Yoel Kortick" userId="167978f5-7f40-4909-85d5-d4149554ad4e" providerId="ADAL" clId="{51BF404D-1585-47D6-B338-44416ED0EECE}" dt="2023-08-22T11:11:16.981" v="558" actId="14100"/>
        <pc:sldMkLst>
          <pc:docMk/>
          <pc:sldMk cId="2665458654" sldId="749"/>
        </pc:sldMkLst>
        <pc:spChg chg="add mod">
          <ac:chgData name="Yoel Kortick" userId="167978f5-7f40-4909-85d5-d4149554ad4e" providerId="ADAL" clId="{51BF404D-1585-47D6-B338-44416ED0EECE}" dt="2023-08-22T11:10:27.187" v="549" actId="14100"/>
          <ac:spMkLst>
            <pc:docMk/>
            <pc:sldMk cId="2665458654" sldId="749"/>
            <ac:spMk id="5" creationId="{9DE6E2DD-88DB-E609-6951-CF363D84DA3D}"/>
          </ac:spMkLst>
        </pc:spChg>
        <pc:spChg chg="del">
          <ac:chgData name="Yoel Kortick" userId="167978f5-7f40-4909-85d5-d4149554ad4e" providerId="ADAL" clId="{51BF404D-1585-47D6-B338-44416ED0EECE}" dt="2023-08-22T11:09:33.152" v="523" actId="478"/>
          <ac:spMkLst>
            <pc:docMk/>
            <pc:sldMk cId="2665458654" sldId="749"/>
            <ac:spMk id="7" creationId="{28103416-599C-57DB-5474-7E3E69577EA1}"/>
          </ac:spMkLst>
        </pc:spChg>
        <pc:spChg chg="add mod">
          <ac:chgData name="Yoel Kortick" userId="167978f5-7f40-4909-85d5-d4149554ad4e" providerId="ADAL" clId="{51BF404D-1585-47D6-B338-44416ED0EECE}" dt="2023-08-22T11:11:09.951" v="557" actId="404"/>
          <ac:spMkLst>
            <pc:docMk/>
            <pc:sldMk cId="2665458654" sldId="749"/>
            <ac:spMk id="10" creationId="{BA67AFB1-B932-6461-6FF4-CB57BC2E4F1C}"/>
          </ac:spMkLst>
        </pc:spChg>
        <pc:picChg chg="mod">
          <ac:chgData name="Yoel Kortick" userId="167978f5-7f40-4909-85d5-d4149554ad4e" providerId="ADAL" clId="{51BF404D-1585-47D6-B338-44416ED0EECE}" dt="2023-08-22T11:10:21.703" v="547" actId="1076"/>
          <ac:picMkLst>
            <pc:docMk/>
            <pc:sldMk cId="2665458654" sldId="749"/>
            <ac:picMk id="11" creationId="{C54D7E63-5A80-3590-6EA8-DE30DA61FABD}"/>
          </ac:picMkLst>
        </pc:picChg>
        <pc:cxnChg chg="add mod">
          <ac:chgData name="Yoel Kortick" userId="167978f5-7f40-4909-85d5-d4149554ad4e" providerId="ADAL" clId="{51BF404D-1585-47D6-B338-44416ED0EECE}" dt="2023-08-22T11:11:16.981" v="558" actId="14100"/>
          <ac:cxnSpMkLst>
            <pc:docMk/>
            <pc:sldMk cId="2665458654" sldId="749"/>
            <ac:cxnSpMk id="8" creationId="{FF368994-0D0E-5C14-E3BF-E34F8BBA6B5A}"/>
          </ac:cxnSpMkLst>
        </pc:cxnChg>
      </pc:sldChg>
      <pc:sldChg chg="addSp delSp modSp add mod">
        <pc:chgData name="Yoel Kortick" userId="167978f5-7f40-4909-85d5-d4149554ad4e" providerId="ADAL" clId="{51BF404D-1585-47D6-B338-44416ED0EECE}" dt="2023-08-22T11:12:39.409" v="569" actId="208"/>
        <pc:sldMkLst>
          <pc:docMk/>
          <pc:sldMk cId="1781054087" sldId="750"/>
        </pc:sldMkLst>
        <pc:spChg chg="mod">
          <ac:chgData name="Yoel Kortick" userId="167978f5-7f40-4909-85d5-d4149554ad4e" providerId="ADAL" clId="{51BF404D-1585-47D6-B338-44416ED0EECE}" dt="2023-08-22T11:12:36.794" v="568" actId="1076"/>
          <ac:spMkLst>
            <pc:docMk/>
            <pc:sldMk cId="1781054087" sldId="750"/>
            <ac:spMk id="5" creationId="{9DE6E2DD-88DB-E609-6951-CF363D84DA3D}"/>
          </ac:spMkLst>
        </pc:spChg>
        <pc:spChg chg="mod">
          <ac:chgData name="Yoel Kortick" userId="167978f5-7f40-4909-85d5-d4149554ad4e" providerId="ADAL" clId="{51BF404D-1585-47D6-B338-44416ED0EECE}" dt="2023-08-22T11:11:40.415" v="561" actId="255"/>
          <ac:spMkLst>
            <pc:docMk/>
            <pc:sldMk cId="1781054087" sldId="750"/>
            <ac:spMk id="10" creationId="{BA67AFB1-B932-6461-6FF4-CB57BC2E4F1C}"/>
          </ac:spMkLst>
        </pc:spChg>
        <pc:picChg chg="add mod ord">
          <ac:chgData name="Yoel Kortick" userId="167978f5-7f40-4909-85d5-d4149554ad4e" providerId="ADAL" clId="{51BF404D-1585-47D6-B338-44416ED0EECE}" dt="2023-08-22T11:12:39.409" v="569" actId="208"/>
          <ac:picMkLst>
            <pc:docMk/>
            <pc:sldMk cId="1781054087" sldId="750"/>
            <ac:picMk id="7" creationId="{92E61207-88AE-0989-ABE5-78B819D7C18B}"/>
          </ac:picMkLst>
        </pc:picChg>
        <pc:picChg chg="del">
          <ac:chgData name="Yoel Kortick" userId="167978f5-7f40-4909-85d5-d4149554ad4e" providerId="ADAL" clId="{51BF404D-1585-47D6-B338-44416ED0EECE}" dt="2023-08-22T11:12:04.150" v="563" actId="478"/>
          <ac:picMkLst>
            <pc:docMk/>
            <pc:sldMk cId="1781054087" sldId="750"/>
            <ac:picMk id="11" creationId="{C54D7E63-5A80-3590-6EA8-DE30DA61FABD}"/>
          </ac:picMkLst>
        </pc:picChg>
        <pc:cxnChg chg="mod">
          <ac:chgData name="Yoel Kortick" userId="167978f5-7f40-4909-85d5-d4149554ad4e" providerId="ADAL" clId="{51BF404D-1585-47D6-B338-44416ED0EECE}" dt="2023-08-22T11:12:33.940" v="567" actId="14100"/>
          <ac:cxnSpMkLst>
            <pc:docMk/>
            <pc:sldMk cId="1781054087" sldId="750"/>
            <ac:cxnSpMk id="8" creationId="{FF368994-0D0E-5C14-E3BF-E34F8BBA6B5A}"/>
          </ac:cxnSpMkLst>
        </pc:cxnChg>
      </pc:sldChg>
      <pc:sldChg chg="addSp delSp modSp add mod">
        <pc:chgData name="Yoel Kortick" userId="167978f5-7f40-4909-85d5-d4149554ad4e" providerId="ADAL" clId="{51BF404D-1585-47D6-B338-44416ED0EECE}" dt="2023-08-22T11:13:35.317" v="578" actId="208"/>
        <pc:sldMkLst>
          <pc:docMk/>
          <pc:sldMk cId="59100609" sldId="751"/>
        </pc:sldMkLst>
        <pc:spChg chg="del">
          <ac:chgData name="Yoel Kortick" userId="167978f5-7f40-4909-85d5-d4149554ad4e" providerId="ADAL" clId="{51BF404D-1585-47D6-B338-44416ED0EECE}" dt="2023-08-22T11:13:32.265" v="576" actId="478"/>
          <ac:spMkLst>
            <pc:docMk/>
            <pc:sldMk cId="59100609" sldId="751"/>
            <ac:spMk id="5" creationId="{9DE6E2DD-88DB-E609-6951-CF363D84DA3D}"/>
          </ac:spMkLst>
        </pc:spChg>
        <pc:spChg chg="mod">
          <ac:chgData name="Yoel Kortick" userId="167978f5-7f40-4909-85d5-d4149554ad4e" providerId="ADAL" clId="{51BF404D-1585-47D6-B338-44416ED0EECE}" dt="2023-08-22T11:13:02.741" v="572" actId="255"/>
          <ac:spMkLst>
            <pc:docMk/>
            <pc:sldMk cId="59100609" sldId="751"/>
            <ac:spMk id="10" creationId="{BA67AFB1-B932-6461-6FF4-CB57BC2E4F1C}"/>
          </ac:spMkLst>
        </pc:spChg>
        <pc:picChg chg="del">
          <ac:chgData name="Yoel Kortick" userId="167978f5-7f40-4909-85d5-d4149554ad4e" providerId="ADAL" clId="{51BF404D-1585-47D6-B338-44416ED0EECE}" dt="2023-08-22T11:13:27.416" v="573" actId="478"/>
          <ac:picMkLst>
            <pc:docMk/>
            <pc:sldMk cId="59100609" sldId="751"/>
            <ac:picMk id="7" creationId="{92E61207-88AE-0989-ABE5-78B819D7C18B}"/>
          </ac:picMkLst>
        </pc:picChg>
        <pc:picChg chg="add mod ord">
          <ac:chgData name="Yoel Kortick" userId="167978f5-7f40-4909-85d5-d4149554ad4e" providerId="ADAL" clId="{51BF404D-1585-47D6-B338-44416ED0EECE}" dt="2023-08-22T11:13:35.317" v="578" actId="208"/>
          <ac:picMkLst>
            <pc:docMk/>
            <pc:sldMk cId="59100609" sldId="751"/>
            <ac:picMk id="9" creationId="{EA7848D1-3CAB-FC46-8BA5-38FF31D97C5D}"/>
          </ac:picMkLst>
        </pc:picChg>
        <pc:cxnChg chg="del">
          <ac:chgData name="Yoel Kortick" userId="167978f5-7f40-4909-85d5-d4149554ad4e" providerId="ADAL" clId="{51BF404D-1585-47D6-B338-44416ED0EECE}" dt="2023-08-22T11:13:33.701" v="577" actId="478"/>
          <ac:cxnSpMkLst>
            <pc:docMk/>
            <pc:sldMk cId="59100609" sldId="751"/>
            <ac:cxnSpMk id="8" creationId="{FF368994-0D0E-5C14-E3BF-E34F8BBA6B5A}"/>
          </ac:cxnSpMkLst>
        </pc:cxnChg>
      </pc:sldChg>
      <pc:sldChg chg="modSp add mod">
        <pc:chgData name="Yoel Kortick" userId="167978f5-7f40-4909-85d5-d4149554ad4e" providerId="ADAL" clId="{51BF404D-1585-47D6-B338-44416ED0EECE}" dt="2023-08-22T11:16:53.447" v="580"/>
        <pc:sldMkLst>
          <pc:docMk/>
          <pc:sldMk cId="769556348" sldId="752"/>
        </pc:sldMkLst>
        <pc:spChg chg="mod">
          <ac:chgData name="Yoel Kortick" userId="167978f5-7f40-4909-85d5-d4149554ad4e" providerId="ADAL" clId="{51BF404D-1585-47D6-B338-44416ED0EECE}" dt="2023-08-22T11:16:53.447" v="580"/>
          <ac:spMkLst>
            <pc:docMk/>
            <pc:sldMk cId="769556348" sldId="752"/>
            <ac:spMk id="3" creationId="{C0DC44FE-FE73-18C6-BA0D-39ADF9F4DAF5}"/>
          </ac:spMkLst>
        </pc:spChg>
      </pc:sldChg>
      <pc:sldChg chg="modSp add mod">
        <pc:chgData name="Yoel Kortick" userId="167978f5-7f40-4909-85d5-d4149554ad4e" providerId="ADAL" clId="{51BF404D-1585-47D6-B338-44416ED0EECE}" dt="2023-08-22T11:17:24.638" v="586" actId="14100"/>
        <pc:sldMkLst>
          <pc:docMk/>
          <pc:sldMk cId="3372066578" sldId="753"/>
        </pc:sldMkLst>
        <pc:spChg chg="mod">
          <ac:chgData name="Yoel Kortick" userId="167978f5-7f40-4909-85d5-d4149554ad4e" providerId="ADAL" clId="{51BF404D-1585-47D6-B338-44416ED0EECE}" dt="2023-08-22T11:17:02.622" v="582"/>
          <ac:spMkLst>
            <pc:docMk/>
            <pc:sldMk cId="3372066578" sldId="753"/>
            <ac:spMk id="2" creationId="{FEDFB40A-FD68-C90C-FC94-AB562EC8C5F8}"/>
          </ac:spMkLst>
        </pc:spChg>
        <pc:spChg chg="mod">
          <ac:chgData name="Yoel Kortick" userId="167978f5-7f40-4909-85d5-d4149554ad4e" providerId="ADAL" clId="{51BF404D-1585-47D6-B338-44416ED0EECE}" dt="2023-08-22T11:16:59.902" v="581"/>
          <ac:spMkLst>
            <pc:docMk/>
            <pc:sldMk cId="3372066578" sldId="753"/>
            <ac:spMk id="3" creationId="{1EEC3019-2DBF-2204-71BC-BA22E9B7D6C8}"/>
          </ac:spMkLst>
        </pc:spChg>
        <pc:spChg chg="mod">
          <ac:chgData name="Yoel Kortick" userId="167978f5-7f40-4909-85d5-d4149554ad4e" providerId="ADAL" clId="{51BF404D-1585-47D6-B338-44416ED0EECE}" dt="2023-08-22T11:17:24.638" v="586" actId="14100"/>
          <ac:spMkLst>
            <pc:docMk/>
            <pc:sldMk cId="3372066578" sldId="753"/>
            <ac:spMk id="6" creationId="{FC137B9D-CCE8-1D3B-4207-4576FC1D2AA9}"/>
          </ac:spMkLst>
        </pc:spChg>
      </pc:sldChg>
      <pc:sldChg chg="addSp delSp modSp add mod">
        <pc:chgData name="Yoel Kortick" userId="167978f5-7f40-4909-85d5-d4149554ad4e" providerId="ADAL" clId="{51BF404D-1585-47D6-B338-44416ED0EECE}" dt="2023-08-22T11:18:52.133" v="603" actId="208"/>
        <pc:sldMkLst>
          <pc:docMk/>
          <pc:sldMk cId="1260547818" sldId="754"/>
        </pc:sldMkLst>
        <pc:spChg chg="del">
          <ac:chgData name="Yoel Kortick" userId="167978f5-7f40-4909-85d5-d4149554ad4e" providerId="ADAL" clId="{51BF404D-1585-47D6-B338-44416ED0EECE}" dt="2023-08-22T11:17:57.382" v="592" actId="478"/>
          <ac:spMkLst>
            <pc:docMk/>
            <pc:sldMk cId="1260547818" sldId="754"/>
            <ac:spMk id="6" creationId="{FC137B9D-CCE8-1D3B-4207-4576FC1D2AA9}"/>
          </ac:spMkLst>
        </pc:spChg>
        <pc:spChg chg="add del mod">
          <ac:chgData name="Yoel Kortick" userId="167978f5-7f40-4909-85d5-d4149554ad4e" providerId="ADAL" clId="{51BF404D-1585-47D6-B338-44416ED0EECE}" dt="2023-08-22T11:17:58.153" v="593" actId="478"/>
          <ac:spMkLst>
            <pc:docMk/>
            <pc:sldMk cId="1260547818" sldId="754"/>
            <ac:spMk id="7" creationId="{A0399681-28B4-EAB0-C215-C32EA9CD028F}"/>
          </ac:spMkLst>
        </pc:spChg>
        <pc:spChg chg="add mod">
          <ac:chgData name="Yoel Kortick" userId="167978f5-7f40-4909-85d5-d4149554ad4e" providerId="ADAL" clId="{51BF404D-1585-47D6-B338-44416ED0EECE}" dt="2023-08-22T11:18:39.621" v="600" actId="207"/>
          <ac:spMkLst>
            <pc:docMk/>
            <pc:sldMk cId="1260547818" sldId="754"/>
            <ac:spMk id="8" creationId="{90357DA4-DFB9-66D5-77BC-39EA165F64DD}"/>
          </ac:spMkLst>
        </pc:spChg>
        <pc:spChg chg="add mod">
          <ac:chgData name="Yoel Kortick" userId="167978f5-7f40-4909-85d5-d4149554ad4e" providerId="ADAL" clId="{51BF404D-1585-47D6-B338-44416ED0EECE}" dt="2023-08-22T11:18:50.430" v="602" actId="207"/>
          <ac:spMkLst>
            <pc:docMk/>
            <pc:sldMk cId="1260547818" sldId="754"/>
            <ac:spMk id="10" creationId="{BEF89418-F20E-1C62-52DF-F4437AFF218B}"/>
          </ac:spMkLst>
        </pc:spChg>
        <pc:picChg chg="add mod ord">
          <ac:chgData name="Yoel Kortick" userId="167978f5-7f40-4909-85d5-d4149554ad4e" providerId="ADAL" clId="{51BF404D-1585-47D6-B338-44416ED0EECE}" dt="2023-08-22T11:18:52.133" v="603" actId="208"/>
          <ac:picMkLst>
            <pc:docMk/>
            <pc:sldMk cId="1260547818" sldId="754"/>
            <ac:picMk id="14" creationId="{CA0C22F2-FC12-3799-DD88-DD0EBB7D1C0C}"/>
          </ac:picMkLst>
        </pc:picChg>
        <pc:cxnChg chg="add mod">
          <ac:chgData name="Yoel Kortick" userId="167978f5-7f40-4909-85d5-d4149554ad4e" providerId="ADAL" clId="{51BF404D-1585-47D6-B338-44416ED0EECE}" dt="2023-08-22T11:18:47.208" v="601" actId="1076"/>
          <ac:cxnSpMkLst>
            <pc:docMk/>
            <pc:sldMk cId="1260547818" sldId="754"/>
            <ac:cxnSpMk id="9" creationId="{A98EFEE9-A6A4-3BED-5EA2-11DA0A4B664C}"/>
          </ac:cxnSpMkLst>
        </pc:cxnChg>
      </pc:sldChg>
      <pc:sldChg chg="addSp delSp modSp add mod">
        <pc:chgData name="Yoel Kortick" userId="167978f5-7f40-4909-85d5-d4149554ad4e" providerId="ADAL" clId="{51BF404D-1585-47D6-B338-44416ED0EECE}" dt="2023-08-22T11:22:11.861" v="673" actId="1035"/>
        <pc:sldMkLst>
          <pc:docMk/>
          <pc:sldMk cId="2627443961" sldId="755"/>
        </pc:sldMkLst>
        <pc:spChg chg="mod">
          <ac:chgData name="Yoel Kortick" userId="167978f5-7f40-4909-85d5-d4149554ad4e" providerId="ADAL" clId="{51BF404D-1585-47D6-B338-44416ED0EECE}" dt="2023-08-22T11:21:16.343" v="634" actId="14100"/>
          <ac:spMkLst>
            <pc:docMk/>
            <pc:sldMk cId="2627443961" sldId="755"/>
            <ac:spMk id="6" creationId="{FC137B9D-CCE8-1D3B-4207-4576FC1D2AA9}"/>
          </ac:spMkLst>
        </pc:spChg>
        <pc:spChg chg="add del mod">
          <ac:chgData name="Yoel Kortick" userId="167978f5-7f40-4909-85d5-d4149554ad4e" providerId="ADAL" clId="{51BF404D-1585-47D6-B338-44416ED0EECE}" dt="2023-08-22T11:21:39.471" v="638"/>
          <ac:spMkLst>
            <pc:docMk/>
            <pc:sldMk cId="2627443961" sldId="755"/>
            <ac:spMk id="9" creationId="{8F7A313F-0353-0381-1431-0DA19F950CDA}"/>
          </ac:spMkLst>
        </pc:spChg>
        <pc:spChg chg="add del mod">
          <ac:chgData name="Yoel Kortick" userId="167978f5-7f40-4909-85d5-d4149554ad4e" providerId="ADAL" clId="{51BF404D-1585-47D6-B338-44416ED0EECE}" dt="2023-08-22T11:21:39.471" v="638"/>
          <ac:spMkLst>
            <pc:docMk/>
            <pc:sldMk cId="2627443961" sldId="755"/>
            <ac:spMk id="10" creationId="{C0071298-69E7-2BC6-D978-DB46B824DC6F}"/>
          </ac:spMkLst>
        </pc:spChg>
        <pc:spChg chg="add mod">
          <ac:chgData name="Yoel Kortick" userId="167978f5-7f40-4909-85d5-d4149554ad4e" providerId="ADAL" clId="{51BF404D-1585-47D6-B338-44416ED0EECE}" dt="2023-08-22T11:22:11.861" v="673" actId="1035"/>
          <ac:spMkLst>
            <pc:docMk/>
            <pc:sldMk cId="2627443961" sldId="755"/>
            <ac:spMk id="11" creationId="{D73C7342-8A47-7687-682C-99FA1F343095}"/>
          </ac:spMkLst>
        </pc:spChg>
        <pc:spChg chg="add mod">
          <ac:chgData name="Yoel Kortick" userId="167978f5-7f40-4909-85d5-d4149554ad4e" providerId="ADAL" clId="{51BF404D-1585-47D6-B338-44416ED0EECE}" dt="2023-08-22T11:22:11.861" v="673" actId="1035"/>
          <ac:spMkLst>
            <pc:docMk/>
            <pc:sldMk cId="2627443961" sldId="755"/>
            <ac:spMk id="12" creationId="{649F36C3-24E9-4699-5539-3703A06B7C5A}"/>
          </ac:spMkLst>
        </pc:spChg>
        <pc:picChg chg="add mod">
          <ac:chgData name="Yoel Kortick" userId="167978f5-7f40-4909-85d5-d4149554ad4e" providerId="ADAL" clId="{51BF404D-1585-47D6-B338-44416ED0EECE}" dt="2023-08-22T11:22:11.861" v="673" actId="1035"/>
          <ac:picMkLst>
            <pc:docMk/>
            <pc:sldMk cId="2627443961" sldId="755"/>
            <ac:picMk id="7" creationId="{F660E4C9-655F-9212-8796-5A6ACF5F5EDE}"/>
          </ac:picMkLst>
        </pc:picChg>
        <pc:picChg chg="add del mod">
          <ac:chgData name="Yoel Kortick" userId="167978f5-7f40-4909-85d5-d4149554ad4e" providerId="ADAL" clId="{51BF404D-1585-47D6-B338-44416ED0EECE}" dt="2023-08-22T11:21:39.471" v="638"/>
          <ac:picMkLst>
            <pc:docMk/>
            <pc:sldMk cId="2627443961" sldId="755"/>
            <ac:picMk id="8" creationId="{7CB4AEFD-B375-1B85-3989-35B975B64053}"/>
          </ac:picMkLst>
        </pc:picChg>
      </pc:sldChg>
      <pc:sldChg chg="addSp delSp modSp add mod">
        <pc:chgData name="Yoel Kortick" userId="167978f5-7f40-4909-85d5-d4149554ad4e" providerId="ADAL" clId="{51BF404D-1585-47D6-B338-44416ED0EECE}" dt="2023-08-22T11:19:47.824" v="612" actId="207"/>
        <pc:sldMkLst>
          <pc:docMk/>
          <pc:sldMk cId="3893201534" sldId="756"/>
        </pc:sldMkLst>
        <pc:spChg chg="add mod">
          <ac:chgData name="Yoel Kortick" userId="167978f5-7f40-4909-85d5-d4149554ad4e" providerId="ADAL" clId="{51BF404D-1585-47D6-B338-44416ED0EECE}" dt="2023-08-22T11:19:47.824" v="612" actId="207"/>
          <ac:spMkLst>
            <pc:docMk/>
            <pc:sldMk cId="3893201534" sldId="756"/>
            <ac:spMk id="5" creationId="{0C296E07-3E2C-4430-B54B-5139F57CA6AB}"/>
          </ac:spMkLst>
        </pc:spChg>
        <pc:spChg chg="del">
          <ac:chgData name="Yoel Kortick" userId="167978f5-7f40-4909-85d5-d4149554ad4e" providerId="ADAL" clId="{51BF404D-1585-47D6-B338-44416ED0EECE}" dt="2023-08-22T11:19:31.213" v="607" actId="478"/>
          <ac:spMkLst>
            <pc:docMk/>
            <pc:sldMk cId="3893201534" sldId="756"/>
            <ac:spMk id="8" creationId="{90357DA4-DFB9-66D5-77BC-39EA165F64DD}"/>
          </ac:spMkLst>
        </pc:spChg>
        <pc:spChg chg="del">
          <ac:chgData name="Yoel Kortick" userId="167978f5-7f40-4909-85d5-d4149554ad4e" providerId="ADAL" clId="{51BF404D-1585-47D6-B338-44416ED0EECE}" dt="2023-08-22T11:19:28.386" v="605" actId="478"/>
          <ac:spMkLst>
            <pc:docMk/>
            <pc:sldMk cId="3893201534" sldId="756"/>
            <ac:spMk id="10" creationId="{BEF89418-F20E-1C62-52DF-F4437AFF218B}"/>
          </ac:spMkLst>
        </pc:spChg>
        <pc:cxnChg chg="add mod">
          <ac:chgData name="Yoel Kortick" userId="167978f5-7f40-4909-85d5-d4149554ad4e" providerId="ADAL" clId="{51BF404D-1585-47D6-B338-44416ED0EECE}" dt="2023-08-22T11:19:36.164" v="609" actId="1076"/>
          <ac:cxnSpMkLst>
            <pc:docMk/>
            <pc:sldMk cId="3893201534" sldId="756"/>
            <ac:cxnSpMk id="6" creationId="{13C3C7DF-8803-F198-1659-8B7E71C041D6}"/>
          </ac:cxnSpMkLst>
        </pc:cxnChg>
        <pc:cxnChg chg="add mod">
          <ac:chgData name="Yoel Kortick" userId="167978f5-7f40-4909-85d5-d4149554ad4e" providerId="ADAL" clId="{51BF404D-1585-47D6-B338-44416ED0EECE}" dt="2023-08-22T11:19:36.164" v="609" actId="1076"/>
          <ac:cxnSpMkLst>
            <pc:docMk/>
            <pc:sldMk cId="3893201534" sldId="756"/>
            <ac:cxnSpMk id="7" creationId="{2B9A1D34-F253-F24C-7670-8450C3465E17}"/>
          </ac:cxnSpMkLst>
        </pc:cxnChg>
        <pc:cxnChg chg="del">
          <ac:chgData name="Yoel Kortick" userId="167978f5-7f40-4909-85d5-d4149554ad4e" providerId="ADAL" clId="{51BF404D-1585-47D6-B338-44416ED0EECE}" dt="2023-08-22T11:19:29.509" v="606" actId="478"/>
          <ac:cxnSpMkLst>
            <pc:docMk/>
            <pc:sldMk cId="3893201534" sldId="756"/>
            <ac:cxnSpMk id="9" creationId="{A98EFEE9-A6A4-3BED-5EA2-11DA0A4B664C}"/>
          </ac:cxnSpMkLst>
        </pc:cxnChg>
        <pc:cxnChg chg="add mod">
          <ac:chgData name="Yoel Kortick" userId="167978f5-7f40-4909-85d5-d4149554ad4e" providerId="ADAL" clId="{51BF404D-1585-47D6-B338-44416ED0EECE}" dt="2023-08-22T11:19:40.870" v="610" actId="14100"/>
          <ac:cxnSpMkLst>
            <pc:docMk/>
            <pc:sldMk cId="3893201534" sldId="756"/>
            <ac:cxnSpMk id="11" creationId="{7DCB7BEC-0F2E-5C44-1385-1A51083AA007}"/>
          </ac:cxnSpMkLst>
        </pc:cxnChg>
        <pc:cxnChg chg="add mod">
          <ac:chgData name="Yoel Kortick" userId="167978f5-7f40-4909-85d5-d4149554ad4e" providerId="ADAL" clId="{51BF404D-1585-47D6-B338-44416ED0EECE}" dt="2023-08-22T11:19:36.164" v="609" actId="1076"/>
          <ac:cxnSpMkLst>
            <pc:docMk/>
            <pc:sldMk cId="3893201534" sldId="756"/>
            <ac:cxnSpMk id="12" creationId="{E5F679B8-CCF8-7CC1-4842-1F5A9E08619B}"/>
          </ac:cxnSpMkLst>
        </pc:cxnChg>
      </pc:sldChg>
      <pc:sldChg chg="modSp add mod">
        <pc:chgData name="Yoel Kortick" userId="167978f5-7f40-4909-85d5-d4149554ad4e" providerId="ADAL" clId="{51BF404D-1585-47D6-B338-44416ED0EECE}" dt="2023-08-22T11:22:39.564" v="675"/>
        <pc:sldMkLst>
          <pc:docMk/>
          <pc:sldMk cId="155421845" sldId="757"/>
        </pc:sldMkLst>
        <pc:spChg chg="mod">
          <ac:chgData name="Yoel Kortick" userId="167978f5-7f40-4909-85d5-d4149554ad4e" providerId="ADAL" clId="{51BF404D-1585-47D6-B338-44416ED0EECE}" dt="2023-08-22T11:22:39.564" v="675"/>
          <ac:spMkLst>
            <pc:docMk/>
            <pc:sldMk cId="155421845" sldId="757"/>
            <ac:spMk id="3" creationId="{C0DC44FE-FE73-18C6-BA0D-39ADF9F4DAF5}"/>
          </ac:spMkLst>
        </pc:spChg>
      </pc:sldChg>
      <pc:sldChg chg="modSp add mod">
        <pc:chgData name="Yoel Kortick" userId="167978f5-7f40-4909-85d5-d4149554ad4e" providerId="ADAL" clId="{51BF404D-1585-47D6-B338-44416ED0EECE}" dt="2023-08-22T11:23:08.583" v="679" actId="255"/>
        <pc:sldMkLst>
          <pc:docMk/>
          <pc:sldMk cId="650298756" sldId="758"/>
        </pc:sldMkLst>
        <pc:spChg chg="mod">
          <ac:chgData name="Yoel Kortick" userId="167978f5-7f40-4909-85d5-d4149554ad4e" providerId="ADAL" clId="{51BF404D-1585-47D6-B338-44416ED0EECE}" dt="2023-08-22T11:22:45.583" v="676"/>
          <ac:spMkLst>
            <pc:docMk/>
            <pc:sldMk cId="650298756" sldId="758"/>
            <ac:spMk id="2" creationId="{FEDFB40A-FD68-C90C-FC94-AB562EC8C5F8}"/>
          </ac:spMkLst>
        </pc:spChg>
        <pc:spChg chg="mod">
          <ac:chgData name="Yoel Kortick" userId="167978f5-7f40-4909-85d5-d4149554ad4e" providerId="ADAL" clId="{51BF404D-1585-47D6-B338-44416ED0EECE}" dt="2023-08-22T11:22:48.509" v="677"/>
          <ac:spMkLst>
            <pc:docMk/>
            <pc:sldMk cId="650298756" sldId="758"/>
            <ac:spMk id="3" creationId="{1EEC3019-2DBF-2204-71BC-BA22E9B7D6C8}"/>
          </ac:spMkLst>
        </pc:spChg>
        <pc:spChg chg="mod">
          <ac:chgData name="Yoel Kortick" userId="167978f5-7f40-4909-85d5-d4149554ad4e" providerId="ADAL" clId="{51BF404D-1585-47D6-B338-44416ED0EECE}" dt="2023-08-22T11:23:08.583" v="679" actId="255"/>
          <ac:spMkLst>
            <pc:docMk/>
            <pc:sldMk cId="650298756" sldId="758"/>
            <ac:spMk id="6" creationId="{FC137B9D-CCE8-1D3B-4207-4576FC1D2AA9}"/>
          </ac:spMkLst>
        </pc:spChg>
      </pc:sldChg>
      <pc:sldChg chg="addSp delSp modSp add mod">
        <pc:chgData name="Yoel Kortick" userId="167978f5-7f40-4909-85d5-d4149554ad4e" providerId="ADAL" clId="{51BF404D-1585-47D6-B338-44416ED0EECE}" dt="2023-08-23T08:16:14.590" v="735" actId="33524"/>
        <pc:sldMkLst>
          <pc:docMk/>
          <pc:sldMk cId="394009184" sldId="759"/>
        </pc:sldMkLst>
        <pc:spChg chg="del">
          <ac:chgData name="Yoel Kortick" userId="167978f5-7f40-4909-85d5-d4149554ad4e" providerId="ADAL" clId="{51BF404D-1585-47D6-B338-44416ED0EECE}" dt="2023-08-22T11:24:58.736" v="681" actId="478"/>
          <ac:spMkLst>
            <pc:docMk/>
            <pc:sldMk cId="394009184" sldId="759"/>
            <ac:spMk id="6" creationId="{FC137B9D-CCE8-1D3B-4207-4576FC1D2AA9}"/>
          </ac:spMkLst>
        </pc:spChg>
        <pc:spChg chg="add del mod">
          <ac:chgData name="Yoel Kortick" userId="167978f5-7f40-4909-85d5-d4149554ad4e" providerId="ADAL" clId="{51BF404D-1585-47D6-B338-44416ED0EECE}" dt="2023-08-22T11:25:00.891" v="682" actId="478"/>
          <ac:spMkLst>
            <pc:docMk/>
            <pc:sldMk cId="394009184" sldId="759"/>
            <ac:spMk id="7" creationId="{3FE4DAB6-1964-E8A2-62C3-38D206246C4E}"/>
          </ac:spMkLst>
        </pc:spChg>
        <pc:spChg chg="add mod">
          <ac:chgData name="Yoel Kortick" userId="167978f5-7f40-4909-85d5-d4149554ad4e" providerId="ADAL" clId="{51BF404D-1585-47D6-B338-44416ED0EECE}" dt="2023-08-22T11:26:17.274" v="696" actId="1076"/>
          <ac:spMkLst>
            <pc:docMk/>
            <pc:sldMk cId="394009184" sldId="759"/>
            <ac:spMk id="10" creationId="{8457AE62-2DE7-0B96-F343-F935A8D7E37B}"/>
          </ac:spMkLst>
        </pc:spChg>
        <pc:spChg chg="add mod">
          <ac:chgData name="Yoel Kortick" userId="167978f5-7f40-4909-85d5-d4149554ad4e" providerId="ADAL" clId="{51BF404D-1585-47D6-B338-44416ED0EECE}" dt="2023-08-22T11:26:30.801" v="699" actId="208"/>
          <ac:spMkLst>
            <pc:docMk/>
            <pc:sldMk cId="394009184" sldId="759"/>
            <ac:spMk id="11" creationId="{CB0036D6-CA44-B341-98D5-F6DDA7D3FEE6}"/>
          </ac:spMkLst>
        </pc:spChg>
        <pc:spChg chg="add mod">
          <ac:chgData name="Yoel Kortick" userId="167978f5-7f40-4909-85d5-d4149554ad4e" providerId="ADAL" clId="{51BF404D-1585-47D6-B338-44416ED0EECE}" dt="2023-08-23T08:16:14.590" v="735" actId="33524"/>
          <ac:spMkLst>
            <pc:docMk/>
            <pc:sldMk cId="394009184" sldId="759"/>
            <ac:spMk id="16" creationId="{38B4C6A5-D9BF-66A1-5196-2973BD84E2A7}"/>
          </ac:spMkLst>
        </pc:spChg>
        <pc:spChg chg="add mod">
          <ac:chgData name="Yoel Kortick" userId="167978f5-7f40-4909-85d5-d4149554ad4e" providerId="ADAL" clId="{51BF404D-1585-47D6-B338-44416ED0EECE}" dt="2023-08-22T11:25:54.135" v="689" actId="1582"/>
          <ac:spMkLst>
            <pc:docMk/>
            <pc:sldMk cId="394009184" sldId="759"/>
            <ac:spMk id="17" creationId="{30E3C1A3-801E-555A-AD53-651E4AEBBE98}"/>
          </ac:spMkLst>
        </pc:spChg>
        <pc:picChg chg="add mod">
          <ac:chgData name="Yoel Kortick" userId="167978f5-7f40-4909-85d5-d4149554ad4e" providerId="ADAL" clId="{51BF404D-1585-47D6-B338-44416ED0EECE}" dt="2023-08-22T11:25:44.547" v="686" actId="208"/>
          <ac:picMkLst>
            <pc:docMk/>
            <pc:sldMk cId="394009184" sldId="759"/>
            <ac:picMk id="9" creationId="{8F5C90B1-364A-C549-D1B6-3ACB3ED7E647}"/>
          </ac:picMkLst>
        </pc:picChg>
        <pc:cxnChg chg="add mod">
          <ac:chgData name="Yoel Kortick" userId="167978f5-7f40-4909-85d5-d4149554ad4e" providerId="ADAL" clId="{51BF404D-1585-47D6-B338-44416ED0EECE}" dt="2023-08-22T11:26:05.224" v="693" actId="14100"/>
          <ac:cxnSpMkLst>
            <pc:docMk/>
            <pc:sldMk cId="394009184" sldId="759"/>
            <ac:cxnSpMk id="12" creationId="{5DDED9B0-3754-A38F-02ED-FBE292025363}"/>
          </ac:cxnSpMkLst>
        </pc:cxnChg>
        <pc:cxnChg chg="add mod">
          <ac:chgData name="Yoel Kortick" userId="167978f5-7f40-4909-85d5-d4149554ad4e" providerId="ADAL" clId="{51BF404D-1585-47D6-B338-44416ED0EECE}" dt="2023-08-22T11:26:17.274" v="696" actId="1076"/>
          <ac:cxnSpMkLst>
            <pc:docMk/>
            <pc:sldMk cId="394009184" sldId="759"/>
            <ac:cxnSpMk id="14" creationId="{C0ACAFD7-4FCE-0670-35FD-968230362C9C}"/>
          </ac:cxnSpMkLst>
        </pc:cxnChg>
        <pc:cxnChg chg="add mod">
          <ac:chgData name="Yoel Kortick" userId="167978f5-7f40-4909-85d5-d4149554ad4e" providerId="ADAL" clId="{51BF404D-1585-47D6-B338-44416ED0EECE}" dt="2023-08-22T11:26:08.398" v="694" actId="14100"/>
          <ac:cxnSpMkLst>
            <pc:docMk/>
            <pc:sldMk cId="394009184" sldId="759"/>
            <ac:cxnSpMk id="15" creationId="{122CDC1C-5AC4-62F1-B831-0D1F5E3468C8}"/>
          </ac:cxnSpMkLst>
        </pc:cxnChg>
      </pc:sldChg>
      <pc:sldChg chg="addSp modSp add mod">
        <pc:chgData name="Yoel Kortick" userId="167978f5-7f40-4909-85d5-d4149554ad4e" providerId="ADAL" clId="{51BF404D-1585-47D6-B338-44416ED0EECE}" dt="2023-08-22T11:27:29.381" v="706" actId="208"/>
        <pc:sldMkLst>
          <pc:docMk/>
          <pc:sldMk cId="3861019974" sldId="760"/>
        </pc:sldMkLst>
        <pc:spChg chg="mod">
          <ac:chgData name="Yoel Kortick" userId="167978f5-7f40-4909-85d5-d4149554ad4e" providerId="ADAL" clId="{51BF404D-1585-47D6-B338-44416ED0EECE}" dt="2023-08-22T11:27:02.059" v="703" actId="14100"/>
          <ac:spMkLst>
            <pc:docMk/>
            <pc:sldMk cId="3861019974" sldId="760"/>
            <ac:spMk id="6" creationId="{FC137B9D-CCE8-1D3B-4207-4576FC1D2AA9}"/>
          </ac:spMkLst>
        </pc:spChg>
        <pc:picChg chg="add mod">
          <ac:chgData name="Yoel Kortick" userId="167978f5-7f40-4909-85d5-d4149554ad4e" providerId="ADAL" clId="{51BF404D-1585-47D6-B338-44416ED0EECE}" dt="2023-08-22T11:27:29.381" v="706" actId="208"/>
          <ac:picMkLst>
            <pc:docMk/>
            <pc:sldMk cId="3861019974" sldId="760"/>
            <ac:picMk id="7" creationId="{90EA5FF7-7292-1893-4EFC-A0D119CA3B7B}"/>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8:13:45.796" v="577"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23/08/2023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23/08/2023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16</a:t>
            </a:fld>
            <a:endParaRPr lang="en-GB"/>
          </a:p>
        </p:txBody>
      </p:sp>
    </p:spTree>
    <p:extLst>
      <p:ext uri="{BB962C8B-B14F-4D97-AF65-F5344CB8AC3E}">
        <p14:creationId xmlns:p14="http://schemas.microsoft.com/office/powerpoint/2010/main" val="24222396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19</a:t>
            </a:fld>
            <a:endParaRPr lang="en-GB"/>
          </a:p>
        </p:txBody>
      </p:sp>
    </p:spTree>
    <p:extLst>
      <p:ext uri="{BB962C8B-B14F-4D97-AF65-F5344CB8AC3E}">
        <p14:creationId xmlns:p14="http://schemas.microsoft.com/office/powerpoint/2010/main" val="2790624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23</a:t>
            </a:fld>
            <a:endParaRPr lang="en-GB"/>
          </a:p>
        </p:txBody>
      </p:sp>
    </p:spTree>
    <p:extLst>
      <p:ext uri="{BB962C8B-B14F-4D97-AF65-F5344CB8AC3E}">
        <p14:creationId xmlns:p14="http://schemas.microsoft.com/office/powerpoint/2010/main" val="38814594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35</a:t>
            </a:fld>
            <a:endParaRPr lang="en-GB"/>
          </a:p>
        </p:txBody>
      </p:sp>
    </p:spTree>
    <p:extLst>
      <p:ext uri="{BB962C8B-B14F-4D97-AF65-F5344CB8AC3E}">
        <p14:creationId xmlns:p14="http://schemas.microsoft.com/office/powerpoint/2010/main" val="40526850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40</a:t>
            </a:fld>
            <a:endParaRPr lang="en-GB"/>
          </a:p>
        </p:txBody>
      </p:sp>
    </p:spTree>
    <p:extLst>
      <p:ext uri="{BB962C8B-B14F-4D97-AF65-F5344CB8AC3E}">
        <p14:creationId xmlns:p14="http://schemas.microsoft.com/office/powerpoint/2010/main" val="8128508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7.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7.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7.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32.xml"/></Relationships>
</file>

<file path=ppt/slides/_rels/slide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33.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14.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7.xml"/><Relationship Id="rId1" Type="http://schemas.openxmlformats.org/officeDocument/2006/relationships/tags" Target="../tags/tag36.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7.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14.xml"/><Relationship Id="rId1" Type="http://schemas.openxmlformats.org/officeDocument/2006/relationships/tags" Target="../tags/tag4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7.xml"/><Relationship Id="rId1" Type="http://schemas.openxmlformats.org/officeDocument/2006/relationships/tags" Target="../tags/tag41.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42.xml"/></Relationships>
</file>

<file path=ppt/slides/_rels/slide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14.xml"/><Relationship Id="rId1" Type="http://schemas.openxmlformats.org/officeDocument/2006/relationships/tags" Target="../tags/tag43.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14.xml"/><Relationship Id="rId1" Type="http://schemas.openxmlformats.org/officeDocument/2006/relationships/tags" Target="../tags/tag4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The Analytics Objects List</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A8C5572-BE4C-D5AD-5A1D-ABBD8E44DE8D}"/>
              </a:ext>
            </a:extLst>
          </p:cNvPr>
          <p:cNvPicPr>
            <a:picLocks noChangeAspect="1"/>
          </p:cNvPicPr>
          <p:nvPr/>
        </p:nvPicPr>
        <p:blipFill>
          <a:blip r:embed="rId3"/>
          <a:stretch>
            <a:fillRect/>
          </a:stretch>
        </p:blipFill>
        <p:spPr>
          <a:xfrm>
            <a:off x="0" y="3949126"/>
            <a:ext cx="12192000" cy="1733757"/>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4" y="838997"/>
            <a:ext cx="11048661" cy="2085653"/>
          </a:xfrm>
        </p:spPr>
        <p:txBody>
          <a:bodyPr/>
          <a:lstStyle/>
          <a:p>
            <a:r>
              <a:rPr lang="en-US" sz="2400" dirty="0"/>
              <a:t>Here we have chosen multiple facets to get all Analytics Objects:</a:t>
            </a:r>
          </a:p>
          <a:p>
            <a:pPr lvl="1"/>
            <a:r>
              <a:rPr lang="en-US" sz="2400" dirty="0"/>
              <a:t>Of type report</a:t>
            </a:r>
          </a:p>
          <a:p>
            <a:pPr lvl="1"/>
            <a:r>
              <a:rPr lang="en-US" sz="2400" dirty="0"/>
              <a:t>From Alma (not Primo)</a:t>
            </a:r>
          </a:p>
          <a:p>
            <a:pPr lvl="1"/>
            <a:r>
              <a:rPr lang="en-US" sz="2400" dirty="0"/>
              <a:t>Created by the institution (not default Ex Libris reports)</a:t>
            </a:r>
          </a:p>
          <a:p>
            <a:pPr lvl="1"/>
            <a:r>
              <a:rPr lang="en-US" sz="2400" dirty="0"/>
              <a:t>Badges = Widget</a:t>
            </a:r>
          </a:p>
          <a:p>
            <a:pPr lvl="1"/>
            <a:r>
              <a:rPr lang="en-US" sz="2400" dirty="0"/>
              <a:t>All subject areas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D8808D8A-0539-6C4F-89A8-B67C3D5D29B1}"/>
              </a:ext>
            </a:extLst>
          </p:cNvPr>
          <p:cNvSpPr/>
          <p:nvPr/>
        </p:nvSpPr>
        <p:spPr>
          <a:xfrm>
            <a:off x="4498399" y="4027940"/>
            <a:ext cx="5333970" cy="47213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AAA9245C-0800-4879-3BBF-3F3D35B0DB40}"/>
              </a:ext>
            </a:extLst>
          </p:cNvPr>
          <p:cNvCxnSpPr/>
          <p:nvPr/>
        </p:nvCxnSpPr>
        <p:spPr>
          <a:xfrm flipH="1">
            <a:off x="7289307" y="3354341"/>
            <a:ext cx="551793" cy="71078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0277463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3441842"/>
          </a:xfrm>
        </p:spPr>
        <p:txBody>
          <a:bodyPr/>
          <a:lstStyle/>
          <a:p>
            <a:r>
              <a:rPr lang="en-US" sz="2400" dirty="0"/>
              <a:t>The facet “Type” can be </a:t>
            </a:r>
          </a:p>
          <a:p>
            <a:pPr lvl="1"/>
            <a:r>
              <a:rPr lang="en-US" sz="2400" dirty="0"/>
              <a:t>All</a:t>
            </a:r>
          </a:p>
          <a:p>
            <a:pPr lvl="1"/>
            <a:r>
              <a:rPr lang="en-US" sz="2400" dirty="0"/>
              <a:t>Dashboard</a:t>
            </a:r>
          </a:p>
          <a:p>
            <a:pPr lvl="1"/>
            <a:r>
              <a:rPr lang="en-US" sz="2400" dirty="0"/>
              <a:t>Data Visualization Project</a:t>
            </a:r>
          </a:p>
          <a:p>
            <a:pPr lvl="1"/>
            <a:r>
              <a:rPr lang="en-US" sz="2400" dirty="0"/>
              <a:t>Report</a:t>
            </a:r>
          </a:p>
          <a:p>
            <a:pPr lvl="1"/>
            <a:endParaRPr lang="en-US" sz="2400" dirty="0"/>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35CF1629-C220-77E5-1B59-AE120BD4A2A9}"/>
              </a:ext>
            </a:extLst>
          </p:cNvPr>
          <p:cNvPicPr>
            <a:picLocks noChangeAspect="1"/>
          </p:cNvPicPr>
          <p:nvPr/>
        </p:nvPicPr>
        <p:blipFill>
          <a:blip r:embed="rId3"/>
          <a:stretch>
            <a:fillRect/>
          </a:stretch>
        </p:blipFill>
        <p:spPr>
          <a:xfrm>
            <a:off x="5851506" y="1661523"/>
            <a:ext cx="3968953" cy="2448139"/>
          </a:xfrm>
          <a:prstGeom prst="rect">
            <a:avLst/>
          </a:prstGeom>
          <a:ln>
            <a:solidFill>
              <a:schemeClr val="bg2"/>
            </a:solidFill>
          </a:ln>
        </p:spPr>
      </p:pic>
      <p:sp>
        <p:nvSpPr>
          <p:cNvPr id="9" name="Rectangle 8">
            <a:extLst>
              <a:ext uri="{FF2B5EF4-FFF2-40B4-BE49-F238E27FC236}">
                <a16:creationId xmlns:a16="http://schemas.microsoft.com/office/drawing/2014/main" id="{34353F3A-B308-C987-CC86-F64001EABB8F}"/>
              </a:ext>
            </a:extLst>
          </p:cNvPr>
          <p:cNvSpPr/>
          <p:nvPr/>
        </p:nvSpPr>
        <p:spPr>
          <a:xfrm>
            <a:off x="5887092" y="1674688"/>
            <a:ext cx="811659" cy="400692"/>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5564318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889537-5B40-4BFC-1BC0-355B6E597889}"/>
              </a:ext>
            </a:extLst>
          </p:cNvPr>
          <p:cNvPicPr>
            <a:picLocks noChangeAspect="1"/>
          </p:cNvPicPr>
          <p:nvPr/>
        </p:nvPicPr>
        <p:blipFill>
          <a:blip r:embed="rId3"/>
          <a:stretch>
            <a:fillRect/>
          </a:stretch>
        </p:blipFill>
        <p:spPr>
          <a:xfrm>
            <a:off x="4991897" y="1582835"/>
            <a:ext cx="4645079" cy="2043327"/>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3441842"/>
          </a:xfrm>
        </p:spPr>
        <p:txBody>
          <a:bodyPr/>
          <a:lstStyle/>
          <a:p>
            <a:r>
              <a:rPr lang="en-US" sz="2400" dirty="0"/>
              <a:t>The facet “Source System” can be </a:t>
            </a:r>
          </a:p>
          <a:p>
            <a:pPr lvl="1"/>
            <a:r>
              <a:rPr lang="en-US" sz="2400" dirty="0"/>
              <a:t>All</a:t>
            </a:r>
          </a:p>
          <a:p>
            <a:pPr lvl="1"/>
            <a:r>
              <a:rPr lang="en-US" sz="2400" dirty="0"/>
              <a:t>Alma</a:t>
            </a:r>
          </a:p>
          <a:p>
            <a:pPr lvl="1"/>
            <a:r>
              <a:rPr lang="en-US" sz="2400" dirty="0"/>
              <a:t>Primo </a:t>
            </a:r>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34353F3A-B308-C987-CC86-F64001EABB8F}"/>
              </a:ext>
            </a:extLst>
          </p:cNvPr>
          <p:cNvSpPr/>
          <p:nvPr/>
        </p:nvSpPr>
        <p:spPr>
          <a:xfrm>
            <a:off x="4991897" y="1674688"/>
            <a:ext cx="1460274" cy="431514"/>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0464083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F16724C-EDC1-F157-5EFB-A3DE95849D2C}"/>
              </a:ext>
            </a:extLst>
          </p:cNvPr>
          <p:cNvPicPr>
            <a:picLocks noChangeAspect="1"/>
          </p:cNvPicPr>
          <p:nvPr/>
        </p:nvPicPr>
        <p:blipFill>
          <a:blip r:embed="rId3"/>
          <a:stretch>
            <a:fillRect/>
          </a:stretch>
        </p:blipFill>
        <p:spPr>
          <a:xfrm>
            <a:off x="6251823" y="2106202"/>
            <a:ext cx="4411751" cy="2302429"/>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4" y="883578"/>
            <a:ext cx="4441034" cy="3441842"/>
          </a:xfrm>
        </p:spPr>
        <p:txBody>
          <a:bodyPr/>
          <a:lstStyle/>
          <a:p>
            <a:r>
              <a:rPr lang="en-US" sz="2400" dirty="0"/>
              <a:t>The facet “Origin” can be </a:t>
            </a:r>
          </a:p>
          <a:p>
            <a:pPr lvl="1"/>
            <a:r>
              <a:rPr lang="en-US" sz="2400" dirty="0"/>
              <a:t>All</a:t>
            </a:r>
          </a:p>
          <a:p>
            <a:pPr lvl="1"/>
            <a:r>
              <a:rPr lang="en-US" sz="2400" dirty="0"/>
              <a:t>OTB (Out of the Box default reports supplied by Ex Libris which are part of Alma)</a:t>
            </a:r>
          </a:p>
          <a:p>
            <a:pPr lvl="1"/>
            <a:r>
              <a:rPr lang="en-US" sz="2400" dirty="0"/>
              <a:t>Institution (Created by the institution) </a:t>
            </a:r>
          </a:p>
          <a:p>
            <a:pPr marL="0" indent="0">
              <a:buNone/>
            </a:pPr>
            <a:endParaRPr lang="en-US"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34353F3A-B308-C987-CC86-F64001EABB8F}"/>
              </a:ext>
            </a:extLst>
          </p:cNvPr>
          <p:cNvSpPr/>
          <p:nvPr/>
        </p:nvSpPr>
        <p:spPr>
          <a:xfrm>
            <a:off x="6276168" y="2162711"/>
            <a:ext cx="730807" cy="47774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3192375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9C2BEBD-10ED-60EF-C8CE-5BF97022DE3D}"/>
              </a:ext>
            </a:extLst>
          </p:cNvPr>
          <p:cNvPicPr>
            <a:picLocks noChangeAspect="1"/>
          </p:cNvPicPr>
          <p:nvPr/>
        </p:nvPicPr>
        <p:blipFill>
          <a:blip r:embed="rId3"/>
          <a:stretch>
            <a:fillRect/>
          </a:stretch>
        </p:blipFill>
        <p:spPr>
          <a:xfrm>
            <a:off x="5397196" y="1632948"/>
            <a:ext cx="3745015" cy="2425343"/>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274689" cy="3441842"/>
          </a:xfrm>
        </p:spPr>
        <p:txBody>
          <a:bodyPr/>
          <a:lstStyle/>
          <a:p>
            <a:r>
              <a:rPr lang="en-US" sz="2400" dirty="0"/>
              <a:t>The badges can be </a:t>
            </a:r>
          </a:p>
          <a:p>
            <a:pPr lvl="1"/>
            <a:r>
              <a:rPr lang="en-US" sz="2400" dirty="0"/>
              <a:t>All</a:t>
            </a:r>
          </a:p>
          <a:p>
            <a:pPr lvl="1"/>
            <a:r>
              <a:rPr lang="en-US" sz="2400" dirty="0"/>
              <a:t>Scheduled</a:t>
            </a:r>
          </a:p>
          <a:p>
            <a:pPr lvl="1"/>
            <a:r>
              <a:rPr lang="en-US" sz="2400" dirty="0"/>
              <a:t>Widget</a:t>
            </a:r>
          </a:p>
          <a:p>
            <a:pPr lvl="1"/>
            <a:r>
              <a:rPr lang="en-US" sz="2400" dirty="0"/>
              <a:t>Subscribed</a:t>
            </a:r>
          </a:p>
          <a:p>
            <a:pPr lvl="1"/>
            <a:r>
              <a:rPr lang="en-US" sz="2400" dirty="0"/>
              <a:t>Homepage Dashboard</a:t>
            </a:r>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34353F3A-B308-C987-CC86-F64001EABB8F}"/>
              </a:ext>
            </a:extLst>
          </p:cNvPr>
          <p:cNvSpPr/>
          <p:nvPr/>
        </p:nvSpPr>
        <p:spPr>
          <a:xfrm>
            <a:off x="5397195" y="1632948"/>
            <a:ext cx="791011" cy="431514"/>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8055710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7F86F29-E501-2A33-B518-B72045B52A9A}"/>
              </a:ext>
            </a:extLst>
          </p:cNvPr>
          <p:cNvPicPr>
            <a:picLocks noChangeAspect="1"/>
          </p:cNvPicPr>
          <p:nvPr/>
        </p:nvPicPr>
        <p:blipFill>
          <a:blip r:embed="rId3"/>
          <a:stretch>
            <a:fillRect/>
          </a:stretch>
        </p:blipFill>
        <p:spPr>
          <a:xfrm>
            <a:off x="5792699" y="1056044"/>
            <a:ext cx="4046551" cy="3341295"/>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274689" cy="3441842"/>
          </a:xfrm>
        </p:spPr>
        <p:txBody>
          <a:bodyPr/>
          <a:lstStyle/>
          <a:p>
            <a:r>
              <a:rPr lang="en-US" sz="2400" dirty="0"/>
              <a:t>The facet “Subject Area” can be </a:t>
            </a:r>
          </a:p>
          <a:p>
            <a:pPr lvl="1"/>
            <a:r>
              <a:rPr lang="en-US" sz="2400" dirty="0"/>
              <a:t>All</a:t>
            </a:r>
          </a:p>
          <a:p>
            <a:pPr lvl="1"/>
            <a:r>
              <a:rPr lang="en-US" sz="2400" dirty="0"/>
              <a:t>Any one of the subject areas</a:t>
            </a:r>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34353F3A-B308-C987-CC86-F64001EABB8F}"/>
              </a:ext>
            </a:extLst>
          </p:cNvPr>
          <p:cNvSpPr/>
          <p:nvPr/>
        </p:nvSpPr>
        <p:spPr>
          <a:xfrm>
            <a:off x="5792699" y="1065675"/>
            <a:ext cx="1563598" cy="431514"/>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5055618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b="1" dirty="0"/>
              <a:t>Sorting the list of Analytics Objects</a:t>
            </a:r>
            <a:endParaRPr lang="en-US" dirty="0"/>
          </a:p>
        </p:txBody>
      </p:sp>
    </p:spTree>
    <p:custDataLst>
      <p:tags r:id="rId1"/>
    </p:custDataLst>
    <p:extLst>
      <p:ext uri="{BB962C8B-B14F-4D97-AF65-F5344CB8AC3E}">
        <p14:creationId xmlns:p14="http://schemas.microsoft.com/office/powerpoint/2010/main" val="1293743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D94F90A8-4D5B-4F1B-2D0C-72B4B64345B1}"/>
              </a:ext>
            </a:extLst>
          </p:cNvPr>
          <p:cNvPicPr>
            <a:picLocks noChangeAspect="1"/>
          </p:cNvPicPr>
          <p:nvPr/>
        </p:nvPicPr>
        <p:blipFill>
          <a:blip r:embed="rId3"/>
          <a:stretch>
            <a:fillRect/>
          </a:stretch>
        </p:blipFill>
        <p:spPr>
          <a:xfrm>
            <a:off x="6586334" y="2050549"/>
            <a:ext cx="4011107" cy="2449531"/>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Sorting the list of Analytics Objects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Sorting the list of Analytics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4" y="883579"/>
            <a:ext cx="4493748" cy="4767208"/>
          </a:xfrm>
        </p:spPr>
        <p:txBody>
          <a:bodyPr/>
          <a:lstStyle/>
          <a:p>
            <a:pPr algn="l"/>
            <a:r>
              <a:rPr lang="en-US" sz="2400" dirty="0"/>
              <a:t>The list of Analytics Objects can be sorted ascending or descending by:</a:t>
            </a:r>
          </a:p>
          <a:p>
            <a:pPr lvl="1"/>
            <a:r>
              <a:rPr lang="en-US" sz="2400" dirty="0"/>
              <a:t>Name</a:t>
            </a:r>
          </a:p>
          <a:p>
            <a:pPr lvl="1"/>
            <a:r>
              <a:rPr lang="en-US" sz="2400" dirty="0"/>
              <a:t>Location</a:t>
            </a:r>
          </a:p>
          <a:p>
            <a:pPr lvl="1"/>
            <a:r>
              <a:rPr lang="en-US" sz="2400" dirty="0"/>
              <a:t>Object Creator</a:t>
            </a:r>
          </a:p>
          <a:p>
            <a:pPr lvl="1"/>
            <a:r>
              <a:rPr lang="en-US" sz="2400" dirty="0"/>
              <a:t>Object Creation Date</a:t>
            </a:r>
          </a:p>
          <a:p>
            <a:pPr lvl="1"/>
            <a:r>
              <a:rPr lang="en-US" sz="2400" dirty="0"/>
              <a:t>Object Modification Date</a:t>
            </a:r>
          </a:p>
          <a:p>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4860994-6169-39CB-12BA-56A46B32927A}"/>
              </a:ext>
            </a:extLst>
          </p:cNvPr>
          <p:cNvSpPr/>
          <p:nvPr/>
        </p:nvSpPr>
        <p:spPr>
          <a:xfrm>
            <a:off x="6586334" y="2154934"/>
            <a:ext cx="1051390" cy="44442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0" name="TextBox 9">
            <a:extLst>
              <a:ext uri="{FF2B5EF4-FFF2-40B4-BE49-F238E27FC236}">
                <a16:creationId xmlns:a16="http://schemas.microsoft.com/office/drawing/2014/main" id="{60EE6CBE-1491-0321-A808-CAC700B80FC3}"/>
              </a:ext>
            </a:extLst>
          </p:cNvPr>
          <p:cNvSpPr txBox="1"/>
          <p:nvPr/>
        </p:nvSpPr>
        <p:spPr>
          <a:xfrm>
            <a:off x="9044212" y="620713"/>
            <a:ext cx="2376264" cy="830997"/>
          </a:xfrm>
          <a:prstGeom prst="rect">
            <a:avLst/>
          </a:prstGeom>
          <a:noFill/>
          <a:ln>
            <a:solidFill>
              <a:schemeClr val="tx1"/>
            </a:solidFill>
          </a:ln>
        </p:spPr>
        <p:txBody>
          <a:bodyPr wrap="square" rtlCol="0">
            <a:spAutoFit/>
          </a:bodyPr>
          <a:lstStyle/>
          <a:p>
            <a:r>
              <a:rPr lang="en-US" sz="1600" dirty="0"/>
              <a:t>Toggle between ascending and descending</a:t>
            </a:r>
          </a:p>
        </p:txBody>
      </p:sp>
      <p:cxnSp>
        <p:nvCxnSpPr>
          <p:cNvPr id="11" name="Straight Connector 10">
            <a:extLst>
              <a:ext uri="{FF2B5EF4-FFF2-40B4-BE49-F238E27FC236}">
                <a16:creationId xmlns:a16="http://schemas.microsoft.com/office/drawing/2014/main" id="{218833A8-39FB-D970-FB53-EFDDB2B1B41A}"/>
              </a:ext>
            </a:extLst>
          </p:cNvPr>
          <p:cNvCxnSpPr>
            <a:cxnSpLocks/>
          </p:cNvCxnSpPr>
          <p:nvPr/>
        </p:nvCxnSpPr>
        <p:spPr>
          <a:xfrm>
            <a:off x="10315254" y="1451710"/>
            <a:ext cx="0" cy="827479"/>
          </a:xfrm>
          <a:prstGeom prst="line">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63453475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Sorting the list of Analytics Objects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Sorting the list of Analytics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400" dirty="0"/>
              <a:t>Here the list of Analytics Objects is sorted descending by creation date</a:t>
            </a:r>
          </a:p>
          <a:p>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431B363E-0DFC-B514-320F-0705C3ECB2A9}"/>
              </a:ext>
            </a:extLst>
          </p:cNvPr>
          <p:cNvPicPr>
            <a:picLocks noChangeAspect="1"/>
          </p:cNvPicPr>
          <p:nvPr/>
        </p:nvPicPr>
        <p:blipFill>
          <a:blip r:embed="rId3"/>
          <a:stretch>
            <a:fillRect/>
          </a:stretch>
        </p:blipFill>
        <p:spPr>
          <a:xfrm>
            <a:off x="0" y="2055153"/>
            <a:ext cx="12192000" cy="3487430"/>
          </a:xfrm>
          <a:prstGeom prst="rect">
            <a:avLst/>
          </a:prstGeom>
          <a:ln>
            <a:solidFill>
              <a:srgbClr val="486AE5"/>
            </a:solidFill>
          </a:ln>
        </p:spPr>
      </p:pic>
      <p:sp>
        <p:nvSpPr>
          <p:cNvPr id="8" name="TextBox 7">
            <a:extLst>
              <a:ext uri="{FF2B5EF4-FFF2-40B4-BE49-F238E27FC236}">
                <a16:creationId xmlns:a16="http://schemas.microsoft.com/office/drawing/2014/main" id="{17AA2CA0-560E-3BE4-4526-5BACE8229137}"/>
              </a:ext>
            </a:extLst>
          </p:cNvPr>
          <p:cNvSpPr txBox="1"/>
          <p:nvPr/>
        </p:nvSpPr>
        <p:spPr>
          <a:xfrm>
            <a:off x="7788734" y="3259604"/>
            <a:ext cx="2088232" cy="2862322"/>
          </a:xfrm>
          <a:prstGeom prst="rect">
            <a:avLst/>
          </a:prstGeom>
          <a:solidFill>
            <a:schemeClr val="bg1"/>
          </a:solidFill>
          <a:ln>
            <a:solidFill>
              <a:schemeClr val="tx1"/>
            </a:solidFill>
          </a:ln>
        </p:spPr>
        <p:txBody>
          <a:bodyPr wrap="square" rtlCol="0">
            <a:spAutoFit/>
          </a:bodyPr>
          <a:lstStyle/>
          <a:p>
            <a:r>
              <a:rPr lang="en-US" dirty="0"/>
              <a:t>Sorted descending by creation date:</a:t>
            </a:r>
          </a:p>
          <a:p>
            <a:pPr marL="342900" indent="-342900">
              <a:buFont typeface="+mj-lt"/>
              <a:buAutoNum type="arabicPeriod"/>
            </a:pPr>
            <a:r>
              <a:rPr lang="en-US" dirty="0"/>
              <a:t>Aug. 4, 2023</a:t>
            </a:r>
          </a:p>
          <a:p>
            <a:pPr marL="342900" indent="-342900">
              <a:buFont typeface="+mj-lt"/>
              <a:buAutoNum type="arabicPeriod"/>
            </a:pPr>
            <a:r>
              <a:rPr lang="en-US" dirty="0"/>
              <a:t>Mar. 17, 2023</a:t>
            </a:r>
          </a:p>
          <a:p>
            <a:pPr marL="342900" indent="-342900">
              <a:buFont typeface="+mj-lt"/>
              <a:buAutoNum type="arabicPeriod"/>
            </a:pPr>
            <a:r>
              <a:rPr lang="en-US" dirty="0"/>
              <a:t>Jul. 6, 2022</a:t>
            </a:r>
          </a:p>
          <a:p>
            <a:pPr marL="342900" indent="-342900">
              <a:buFont typeface="+mj-lt"/>
              <a:buAutoNum type="arabicPeriod"/>
            </a:pPr>
            <a:r>
              <a:rPr lang="en-US" dirty="0"/>
              <a:t>Jul. 6, 2022</a:t>
            </a:r>
          </a:p>
          <a:p>
            <a:pPr marL="342900" indent="-342900">
              <a:buFont typeface="+mj-lt"/>
              <a:buAutoNum type="arabicPeriod"/>
            </a:pPr>
            <a:r>
              <a:rPr lang="en-US" dirty="0"/>
              <a:t>Apr. 25, 2022</a:t>
            </a:r>
          </a:p>
          <a:p>
            <a:pPr marL="342900" indent="-342900">
              <a:buFont typeface="+mj-lt"/>
              <a:buAutoNum type="arabicPeriod"/>
            </a:pPr>
            <a:endParaRPr lang="en-US" dirty="0"/>
          </a:p>
          <a:p>
            <a:endParaRPr lang="en-US" dirty="0"/>
          </a:p>
        </p:txBody>
      </p:sp>
      <p:sp>
        <p:nvSpPr>
          <p:cNvPr id="9" name="Rectangle 8">
            <a:extLst>
              <a:ext uri="{FF2B5EF4-FFF2-40B4-BE49-F238E27FC236}">
                <a16:creationId xmlns:a16="http://schemas.microsoft.com/office/drawing/2014/main" id="{F32E192E-EC7C-54D6-1FBE-43819F38F04F}"/>
              </a:ext>
            </a:extLst>
          </p:cNvPr>
          <p:cNvSpPr/>
          <p:nvPr/>
        </p:nvSpPr>
        <p:spPr>
          <a:xfrm>
            <a:off x="2765471" y="2309748"/>
            <a:ext cx="1878448" cy="31585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Arrow Connector 9">
            <a:extLst>
              <a:ext uri="{FF2B5EF4-FFF2-40B4-BE49-F238E27FC236}">
                <a16:creationId xmlns:a16="http://schemas.microsoft.com/office/drawing/2014/main" id="{B9728A97-E4A5-E94A-A647-D6C2916030E5}"/>
              </a:ext>
            </a:extLst>
          </p:cNvPr>
          <p:cNvCxnSpPr>
            <a:cxnSpLocks/>
            <a:endCxn id="9" idx="0"/>
          </p:cNvCxnSpPr>
          <p:nvPr/>
        </p:nvCxnSpPr>
        <p:spPr>
          <a:xfrm>
            <a:off x="3648782" y="1730964"/>
            <a:ext cx="55913" cy="57878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528D0249-D4CF-D971-7A69-AC756DDBFA83}"/>
              </a:ext>
            </a:extLst>
          </p:cNvPr>
          <p:cNvCxnSpPr>
            <a:cxnSpLocks/>
          </p:cNvCxnSpPr>
          <p:nvPr/>
        </p:nvCxnSpPr>
        <p:spPr>
          <a:xfrm flipH="1">
            <a:off x="6492590" y="2881627"/>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C51F52AB-8636-57F8-B327-3140AE84D9DF}"/>
              </a:ext>
            </a:extLst>
          </p:cNvPr>
          <p:cNvCxnSpPr>
            <a:cxnSpLocks/>
          </p:cNvCxnSpPr>
          <p:nvPr/>
        </p:nvCxnSpPr>
        <p:spPr>
          <a:xfrm flipH="1">
            <a:off x="6327704" y="4066321"/>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84ECDCFC-89D9-340B-1C72-A535172F26C2}"/>
              </a:ext>
            </a:extLst>
          </p:cNvPr>
          <p:cNvCxnSpPr>
            <a:cxnSpLocks/>
          </p:cNvCxnSpPr>
          <p:nvPr/>
        </p:nvCxnSpPr>
        <p:spPr>
          <a:xfrm flipH="1">
            <a:off x="6286607" y="4660747"/>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ED9B9D81-1FAE-1636-EBD2-F58DF5FE1108}"/>
              </a:ext>
            </a:extLst>
          </p:cNvPr>
          <p:cNvCxnSpPr>
            <a:cxnSpLocks/>
          </p:cNvCxnSpPr>
          <p:nvPr/>
        </p:nvCxnSpPr>
        <p:spPr>
          <a:xfrm flipH="1">
            <a:off x="6492590" y="3470096"/>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8CBC2693-65C8-A3E8-4837-CDCB8B634257}"/>
              </a:ext>
            </a:extLst>
          </p:cNvPr>
          <p:cNvCxnSpPr>
            <a:cxnSpLocks/>
          </p:cNvCxnSpPr>
          <p:nvPr/>
        </p:nvCxnSpPr>
        <p:spPr>
          <a:xfrm flipH="1">
            <a:off x="6327704" y="5229634"/>
            <a:ext cx="432048"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1561917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b="1" dirty="0"/>
              <a:t>Searching the list of Analytics Objects</a:t>
            </a:r>
            <a:endParaRPr lang="en-US" dirty="0"/>
          </a:p>
        </p:txBody>
      </p:sp>
    </p:spTree>
    <p:custDataLst>
      <p:tags r:id="rId1"/>
    </p:custDataLst>
    <p:extLst>
      <p:ext uri="{BB962C8B-B14F-4D97-AF65-F5344CB8AC3E}">
        <p14:creationId xmlns:p14="http://schemas.microsoft.com/office/powerpoint/2010/main" val="23821987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
        <p:nvSpPr>
          <p:cNvPr id="8" name="Text Placeholder 28">
            <a:extLst>
              <a:ext uri="{FF2B5EF4-FFF2-40B4-BE49-F238E27FC236}">
                <a16:creationId xmlns:a16="http://schemas.microsoft.com/office/drawing/2014/main" id="{BFDAA33A-4495-3C16-8DFA-A65296B856E7}"/>
              </a:ext>
            </a:extLst>
          </p:cNvPr>
          <p:cNvSpPr>
            <a:spLocks noGrp="1"/>
          </p:cNvSpPr>
          <p:nvPr>
            <p:ph type="body" sz="quarter" idx="13"/>
          </p:nvPr>
        </p:nvSpPr>
        <p:spPr>
          <a:xfrm>
            <a:off x="5232400" y="908939"/>
            <a:ext cx="2663825" cy="360362"/>
          </a:xfrm>
        </p:spPr>
        <p:txBody>
          <a:bodyPr/>
          <a:lstStyle/>
          <a:p>
            <a:r>
              <a:rPr lang="en-US" dirty="0"/>
              <a:t>Introduction</a:t>
            </a:r>
          </a:p>
        </p:txBody>
      </p:sp>
      <p:sp>
        <p:nvSpPr>
          <p:cNvPr id="10" name="Text Placeholder 32">
            <a:extLst>
              <a:ext uri="{FF2B5EF4-FFF2-40B4-BE49-F238E27FC236}">
                <a16:creationId xmlns:a16="http://schemas.microsoft.com/office/drawing/2014/main" id="{E6F6625A-99CD-77B5-67CF-B8EEF1AB3A7A}"/>
              </a:ext>
            </a:extLst>
          </p:cNvPr>
          <p:cNvSpPr>
            <a:spLocks noGrp="1"/>
          </p:cNvSpPr>
          <p:nvPr>
            <p:ph type="body" sz="quarter" idx="23"/>
          </p:nvPr>
        </p:nvSpPr>
        <p:spPr>
          <a:xfrm>
            <a:off x="5232400" y="1813813"/>
            <a:ext cx="2663825" cy="360362"/>
          </a:xfrm>
        </p:spPr>
        <p:txBody>
          <a:bodyPr/>
          <a:lstStyle/>
          <a:p>
            <a:r>
              <a:rPr lang="en-US" dirty="0"/>
              <a:t>The Menu</a:t>
            </a:r>
          </a:p>
          <a:p>
            <a:endParaRPr lang="en-US" dirty="0"/>
          </a:p>
        </p:txBody>
      </p:sp>
      <p:sp>
        <p:nvSpPr>
          <p:cNvPr id="12" name="Text Placeholder 34">
            <a:extLst>
              <a:ext uri="{FF2B5EF4-FFF2-40B4-BE49-F238E27FC236}">
                <a16:creationId xmlns:a16="http://schemas.microsoft.com/office/drawing/2014/main" id="{FC51DEF9-4332-26BE-E578-499E2AD07B12}"/>
              </a:ext>
            </a:extLst>
          </p:cNvPr>
          <p:cNvSpPr>
            <a:spLocks noGrp="1"/>
          </p:cNvSpPr>
          <p:nvPr>
            <p:ph type="body" sz="quarter" idx="25"/>
          </p:nvPr>
        </p:nvSpPr>
        <p:spPr>
          <a:xfrm>
            <a:off x="5232400" y="2708369"/>
            <a:ext cx="2663825" cy="360362"/>
          </a:xfrm>
        </p:spPr>
        <p:txBody>
          <a:bodyPr/>
          <a:lstStyle/>
          <a:p>
            <a:r>
              <a:rPr lang="en-US" dirty="0"/>
              <a:t>Multi-Select Facets </a:t>
            </a:r>
          </a:p>
          <a:p>
            <a:endParaRPr lang="en-US" dirty="0"/>
          </a:p>
        </p:txBody>
      </p:sp>
      <p:sp>
        <p:nvSpPr>
          <p:cNvPr id="14" name="Text Placeholder 36">
            <a:extLst>
              <a:ext uri="{FF2B5EF4-FFF2-40B4-BE49-F238E27FC236}">
                <a16:creationId xmlns:a16="http://schemas.microsoft.com/office/drawing/2014/main" id="{BDEB28D4-79CF-6CBA-9627-1845CAC64A36}"/>
              </a:ext>
            </a:extLst>
          </p:cNvPr>
          <p:cNvSpPr>
            <a:spLocks noGrp="1"/>
          </p:cNvSpPr>
          <p:nvPr>
            <p:ph type="body" sz="quarter" idx="27"/>
          </p:nvPr>
        </p:nvSpPr>
        <p:spPr>
          <a:xfrm>
            <a:off x="5232400" y="3609276"/>
            <a:ext cx="2663825" cy="360362"/>
          </a:xfrm>
        </p:spPr>
        <p:txBody>
          <a:bodyPr/>
          <a:lstStyle/>
          <a:p>
            <a:r>
              <a:rPr lang="en-US" dirty="0"/>
              <a:t>Sorting the list of Analytics Objects</a:t>
            </a:r>
          </a:p>
          <a:p>
            <a:endParaRPr lang="en-US" dirty="0"/>
          </a:p>
        </p:txBody>
      </p:sp>
      <p:sp>
        <p:nvSpPr>
          <p:cNvPr id="16" name="Text Placeholder 38">
            <a:extLst>
              <a:ext uri="{FF2B5EF4-FFF2-40B4-BE49-F238E27FC236}">
                <a16:creationId xmlns:a16="http://schemas.microsoft.com/office/drawing/2014/main" id="{0090A5E6-2EFE-6402-2540-DD83FC2CBF70}"/>
              </a:ext>
            </a:extLst>
          </p:cNvPr>
          <p:cNvSpPr>
            <a:spLocks noGrp="1"/>
          </p:cNvSpPr>
          <p:nvPr>
            <p:ph type="body" sz="quarter" idx="29"/>
          </p:nvPr>
        </p:nvSpPr>
        <p:spPr>
          <a:xfrm>
            <a:off x="5232400" y="4511770"/>
            <a:ext cx="2663825" cy="360362"/>
          </a:xfrm>
        </p:spPr>
        <p:txBody>
          <a:bodyPr/>
          <a:lstStyle/>
          <a:p>
            <a:r>
              <a:rPr lang="en-US" dirty="0"/>
              <a:t>Searching the list of Analytics Objects</a:t>
            </a:r>
          </a:p>
          <a:p>
            <a:endParaRPr lang="en-US" dirty="0"/>
          </a:p>
        </p:txBody>
      </p:sp>
      <p:sp>
        <p:nvSpPr>
          <p:cNvPr id="18" name="Text Placeholder 40">
            <a:extLst>
              <a:ext uri="{FF2B5EF4-FFF2-40B4-BE49-F238E27FC236}">
                <a16:creationId xmlns:a16="http://schemas.microsoft.com/office/drawing/2014/main" id="{C3156D21-010B-86E6-39D1-87BF9CE2F1BC}"/>
              </a:ext>
            </a:extLst>
          </p:cNvPr>
          <p:cNvSpPr>
            <a:spLocks noGrp="1"/>
          </p:cNvSpPr>
          <p:nvPr>
            <p:ph type="body" sz="quarter" idx="31"/>
          </p:nvPr>
        </p:nvSpPr>
        <p:spPr>
          <a:xfrm>
            <a:off x="5232400" y="5409501"/>
            <a:ext cx="2663825" cy="360362"/>
          </a:xfrm>
        </p:spPr>
        <p:txBody>
          <a:bodyPr/>
          <a:lstStyle/>
          <a:p>
            <a:r>
              <a:rPr lang="en-US" dirty="0"/>
              <a:t>Presentation Toggle Button </a:t>
            </a:r>
          </a:p>
          <a:p>
            <a:endParaRPr lang="en-US" dirty="0"/>
          </a:p>
        </p:txBody>
      </p:sp>
      <p:sp>
        <p:nvSpPr>
          <p:cNvPr id="20" name="Text Placeholder 42">
            <a:extLst>
              <a:ext uri="{FF2B5EF4-FFF2-40B4-BE49-F238E27FC236}">
                <a16:creationId xmlns:a16="http://schemas.microsoft.com/office/drawing/2014/main" id="{29D97ADB-70ED-066E-0A0F-B93015B11134}"/>
              </a:ext>
            </a:extLst>
          </p:cNvPr>
          <p:cNvSpPr>
            <a:spLocks noGrp="1"/>
          </p:cNvSpPr>
          <p:nvPr>
            <p:ph type="body" sz="quarter" idx="33"/>
          </p:nvPr>
        </p:nvSpPr>
        <p:spPr>
          <a:xfrm>
            <a:off x="8975725" y="908939"/>
            <a:ext cx="2663825" cy="360362"/>
          </a:xfrm>
        </p:spPr>
        <p:txBody>
          <a:bodyPr/>
          <a:lstStyle/>
          <a:p>
            <a:r>
              <a:rPr lang="en-US" dirty="0"/>
              <a:t>Split View (Side By Side View)</a:t>
            </a:r>
          </a:p>
          <a:p>
            <a:endParaRPr lang="en-US" dirty="0"/>
          </a:p>
        </p:txBody>
      </p:sp>
      <p:sp>
        <p:nvSpPr>
          <p:cNvPr id="22" name="Text Placeholder 44">
            <a:extLst>
              <a:ext uri="{FF2B5EF4-FFF2-40B4-BE49-F238E27FC236}">
                <a16:creationId xmlns:a16="http://schemas.microsoft.com/office/drawing/2014/main" id="{924A0182-20A6-7B1A-E338-4E3AADA1E696}"/>
              </a:ext>
            </a:extLst>
          </p:cNvPr>
          <p:cNvSpPr>
            <a:spLocks noGrp="1"/>
          </p:cNvSpPr>
          <p:nvPr>
            <p:ph type="body" sz="quarter" idx="35"/>
          </p:nvPr>
        </p:nvSpPr>
        <p:spPr>
          <a:xfrm>
            <a:off x="8975725" y="1813813"/>
            <a:ext cx="2663825" cy="360362"/>
          </a:xfrm>
        </p:spPr>
        <p:txBody>
          <a:bodyPr/>
          <a:lstStyle/>
          <a:p>
            <a:r>
              <a:rPr lang="en-US" dirty="0"/>
              <a:t>Viewing the report from within the object</a:t>
            </a:r>
          </a:p>
          <a:p>
            <a:endParaRPr lang="en-US" dirty="0"/>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85A7206F-4BC2-79C4-B8A4-C8F45FB436FD}"/>
              </a:ext>
            </a:extLst>
          </p:cNvPr>
          <p:cNvPicPr>
            <a:picLocks noChangeAspect="1"/>
          </p:cNvPicPr>
          <p:nvPr/>
        </p:nvPicPr>
        <p:blipFill>
          <a:blip r:embed="rId3"/>
          <a:stretch>
            <a:fillRect/>
          </a:stretch>
        </p:blipFill>
        <p:spPr>
          <a:xfrm>
            <a:off x="4691856" y="2411698"/>
            <a:ext cx="5847023" cy="1780158"/>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Searching the list of Analytics Objects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Searching the list of Analytics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623315"/>
          </a:xfrm>
        </p:spPr>
        <p:txBody>
          <a:bodyPr/>
          <a:lstStyle/>
          <a:p>
            <a:pPr algn="l"/>
            <a:r>
              <a:rPr lang="en-US" sz="2800" dirty="0"/>
              <a:t>The Analytics Object List can be searched by</a:t>
            </a:r>
          </a:p>
          <a:p>
            <a:pPr lvl="1"/>
            <a:r>
              <a:rPr lang="en-US" sz="2800" dirty="0"/>
              <a:t>Name</a:t>
            </a:r>
          </a:p>
          <a:p>
            <a:pPr lvl="1"/>
            <a:r>
              <a:rPr lang="en-US" sz="2800" dirty="0"/>
              <a:t>Location</a:t>
            </a:r>
          </a:p>
          <a:p>
            <a:pPr lvl="1"/>
            <a:r>
              <a:rPr lang="en-US" sz="2800" dirty="0"/>
              <a:t>Object Creator</a:t>
            </a:r>
            <a:endParaRPr lang="LID4096" sz="2800" dirty="0"/>
          </a:p>
          <a:p>
            <a:endParaRPr lang="en-US" sz="2800" dirty="0"/>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B00ED5CF-80F7-AA37-A4DD-904E2C9E0539}"/>
              </a:ext>
            </a:extLst>
          </p:cNvPr>
          <p:cNvSpPr/>
          <p:nvPr/>
        </p:nvSpPr>
        <p:spPr>
          <a:xfrm>
            <a:off x="5928190" y="3061699"/>
            <a:ext cx="1602768" cy="973314"/>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0703354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Searching the list of Analytics Objects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Searching the list of Analytics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623315"/>
          </a:xfrm>
        </p:spPr>
        <p:txBody>
          <a:bodyPr/>
          <a:lstStyle/>
          <a:p>
            <a:pPr algn="l"/>
            <a:r>
              <a:rPr lang="en-US" sz="2400" dirty="0"/>
              <a:t>The ‘Location’ is the directory where the analytics report of the analytics object is located.</a:t>
            </a:r>
          </a:p>
          <a:p>
            <a:pPr algn="l"/>
            <a:r>
              <a:rPr lang="en-US" sz="2400" dirty="0"/>
              <a:t>Here for example, we have searched for Location with the word “Analytics/Widgets” in it and received 21 results.</a:t>
            </a:r>
            <a:endParaRPr lang="LID4096" sz="2400" dirty="0"/>
          </a:p>
          <a:p>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FE6E7F7D-EE04-0E6E-E94D-0D3838E00C0A}"/>
              </a:ext>
            </a:extLst>
          </p:cNvPr>
          <p:cNvPicPr>
            <a:picLocks noChangeAspect="1"/>
          </p:cNvPicPr>
          <p:nvPr/>
        </p:nvPicPr>
        <p:blipFill>
          <a:blip r:embed="rId3"/>
          <a:stretch>
            <a:fillRect/>
          </a:stretch>
        </p:blipFill>
        <p:spPr>
          <a:xfrm>
            <a:off x="0" y="2993863"/>
            <a:ext cx="12192000" cy="1712752"/>
          </a:xfrm>
          <a:prstGeom prst="rect">
            <a:avLst/>
          </a:prstGeom>
          <a:ln>
            <a:solidFill>
              <a:srgbClr val="486AE5"/>
            </a:solidFill>
          </a:ln>
        </p:spPr>
      </p:pic>
      <p:cxnSp>
        <p:nvCxnSpPr>
          <p:cNvPr id="8" name="Straight Arrow Connector 7">
            <a:extLst>
              <a:ext uri="{FF2B5EF4-FFF2-40B4-BE49-F238E27FC236}">
                <a16:creationId xmlns:a16="http://schemas.microsoft.com/office/drawing/2014/main" id="{6CD1E81D-6B9F-69EF-613D-55F299AC7AAD}"/>
              </a:ext>
            </a:extLst>
          </p:cNvPr>
          <p:cNvCxnSpPr>
            <a:cxnSpLocks/>
          </p:cNvCxnSpPr>
          <p:nvPr/>
        </p:nvCxnSpPr>
        <p:spPr>
          <a:xfrm flipH="1">
            <a:off x="2338952" y="3016008"/>
            <a:ext cx="432048" cy="21602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D8B7347F-286D-CA39-7CF8-E6A374EAB882}"/>
              </a:ext>
            </a:extLst>
          </p:cNvPr>
          <p:cNvCxnSpPr>
            <a:cxnSpLocks/>
          </p:cNvCxnSpPr>
          <p:nvPr/>
        </p:nvCxnSpPr>
        <p:spPr>
          <a:xfrm flipH="1">
            <a:off x="8206743" y="3814592"/>
            <a:ext cx="288032" cy="33403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9D54202-1150-94BF-CAEC-EF8E6BEE9EC6}"/>
              </a:ext>
            </a:extLst>
          </p:cNvPr>
          <p:cNvCxnSpPr>
            <a:cxnSpLocks/>
          </p:cNvCxnSpPr>
          <p:nvPr/>
        </p:nvCxnSpPr>
        <p:spPr>
          <a:xfrm flipH="1">
            <a:off x="2198430" y="2777839"/>
            <a:ext cx="432048" cy="21602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46AD9160-99EF-3056-102F-90D61296913B}"/>
              </a:ext>
            </a:extLst>
          </p:cNvPr>
          <p:cNvCxnSpPr>
            <a:cxnSpLocks/>
          </p:cNvCxnSpPr>
          <p:nvPr/>
        </p:nvCxnSpPr>
        <p:spPr>
          <a:xfrm flipH="1">
            <a:off x="8077594" y="3240049"/>
            <a:ext cx="258297" cy="32835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4997539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10AD411D-68CE-FAC5-7F65-392F83FB2202}"/>
              </a:ext>
            </a:extLst>
          </p:cNvPr>
          <p:cNvPicPr>
            <a:picLocks noChangeAspect="1"/>
          </p:cNvPicPr>
          <p:nvPr/>
        </p:nvPicPr>
        <p:blipFill>
          <a:blip r:embed="rId3"/>
          <a:stretch>
            <a:fillRect/>
          </a:stretch>
        </p:blipFill>
        <p:spPr>
          <a:xfrm>
            <a:off x="0" y="1950233"/>
            <a:ext cx="12192000" cy="2957534"/>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b="1" dirty="0"/>
              <a:t>Searching the list of Analytics Objects</a:t>
            </a:r>
            <a:endParaRPr lang="en-US" dirty="0"/>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Searching the list of Analytics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623315"/>
          </a:xfrm>
        </p:spPr>
        <p:txBody>
          <a:bodyPr/>
          <a:lstStyle/>
          <a:p>
            <a:pPr algn="l"/>
            <a:r>
              <a:rPr lang="en-US" sz="2400" dirty="0"/>
              <a:t>The “Badges” give a clear indication of what has been done with the specific widget for the logged in user</a:t>
            </a:r>
            <a:endParaRPr lang="LID4096"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993952AF-EB26-8F1A-E8EF-48E78F4B8D9B}"/>
              </a:ext>
            </a:extLst>
          </p:cNvPr>
          <p:cNvSpPr/>
          <p:nvPr/>
        </p:nvSpPr>
        <p:spPr>
          <a:xfrm>
            <a:off x="8548099" y="2424701"/>
            <a:ext cx="1284270" cy="2414427"/>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0984841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Presentation Toggle Button </a:t>
            </a:r>
          </a:p>
        </p:txBody>
      </p:sp>
    </p:spTree>
    <p:custDataLst>
      <p:tags r:id="rId1"/>
    </p:custDataLst>
    <p:extLst>
      <p:ext uri="{BB962C8B-B14F-4D97-AF65-F5344CB8AC3E}">
        <p14:creationId xmlns:p14="http://schemas.microsoft.com/office/powerpoint/2010/main" val="7186894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545422"/>
          </a:xfrm>
        </p:spPr>
        <p:txBody>
          <a:bodyPr/>
          <a:lstStyle/>
          <a:p>
            <a:pPr algn="l"/>
            <a:r>
              <a:rPr lang="en-US" sz="2800" dirty="0"/>
              <a:t>The presentation toggle button is located on the top right corner of the page and enables users to determine the way the Analytics Object(s) is / are presented on the screen. </a:t>
            </a:r>
          </a:p>
          <a:p>
            <a:pPr algn="l"/>
            <a:r>
              <a:rPr lang="en-US" sz="2800" dirty="0"/>
              <a:t>This allows users to work in the best way that suits their specific individual needs.</a:t>
            </a:r>
            <a:endParaRPr lang="LID4096" sz="2800" dirty="0"/>
          </a:p>
          <a:p>
            <a:endParaRPr lang="en-US" sz="2800" dirty="0"/>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376499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7"/>
            <a:ext cx="11171327" cy="5219271"/>
          </a:xfrm>
        </p:spPr>
        <p:txBody>
          <a:bodyPr/>
          <a:lstStyle/>
          <a:p>
            <a:pPr algn="l"/>
            <a:r>
              <a:rPr lang="en-US" sz="2400" dirty="0"/>
              <a:t>There are two presentation options:</a:t>
            </a:r>
          </a:p>
          <a:p>
            <a:pPr lvl="1"/>
            <a:r>
              <a:rPr lang="en-US" sz="2400" b="1" dirty="0"/>
              <a:t>List view  </a:t>
            </a:r>
            <a:r>
              <a:rPr lang="en-US" sz="2400" dirty="0"/>
              <a:t>- presents the full list of Analytics Objects in a single panel</a:t>
            </a:r>
          </a:p>
          <a:p>
            <a:pPr lvl="1"/>
            <a:r>
              <a:rPr lang="en-US" sz="2400" b="1" dirty="0"/>
              <a:t>Split view </a:t>
            </a:r>
            <a:r>
              <a:rPr lang="en-US" sz="2400" dirty="0"/>
              <a:t>- presents the full list of Analytics Objects on one side and more information about the selected Analytics Objects on the other side.   Split view presentation can also be triggered by simply clicking on one of the Analytics Objects presented in the full list. Users can determine the width of the left / right panel by selecting one of the 3 pre-set options or by clicking and dragging the vertical separator ruler to the right or to the left (vertical ruler separates between the left and right panels).</a:t>
            </a:r>
          </a:p>
          <a:p>
            <a:r>
              <a:rPr lang="en-US" sz="2400" dirty="0"/>
              <a:t>Additionally, a user can view an object in Full Page View:</a:t>
            </a:r>
          </a:p>
          <a:p>
            <a:pPr lvl="1"/>
            <a:r>
              <a:rPr lang="en-US" sz="2400" b="1" dirty="0"/>
              <a:t>Full Page view </a:t>
            </a:r>
            <a:r>
              <a:rPr lang="en-US" sz="2400" dirty="0"/>
              <a:t>- the presentation in this selection presents a specific Analytics Object in full view.</a:t>
            </a:r>
            <a:endParaRPr lang="LID4096" sz="2400" dirty="0"/>
          </a:p>
          <a:p>
            <a:endParaRPr lang="en-US" sz="4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920616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39F428A9-BC27-7DA5-17DF-B77904DAA743}"/>
              </a:ext>
            </a:extLst>
          </p:cNvPr>
          <p:cNvPicPr>
            <a:picLocks noChangeAspect="1"/>
          </p:cNvPicPr>
          <p:nvPr/>
        </p:nvPicPr>
        <p:blipFill>
          <a:blip r:embed="rId3"/>
          <a:stretch>
            <a:fillRect/>
          </a:stretch>
        </p:blipFill>
        <p:spPr>
          <a:xfrm>
            <a:off x="0" y="3186303"/>
            <a:ext cx="12192000" cy="1738837"/>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7"/>
            <a:ext cx="11171327" cy="832207"/>
          </a:xfrm>
        </p:spPr>
        <p:txBody>
          <a:bodyPr/>
          <a:lstStyle/>
          <a:p>
            <a:pPr algn="l"/>
            <a:r>
              <a:rPr lang="en-US" sz="2400" dirty="0"/>
              <a:t>This is the list view</a:t>
            </a:r>
            <a:endParaRPr lang="LID4096"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0009E06E-211E-82F0-4907-A3A3A3C7617E}"/>
              </a:ext>
            </a:extLst>
          </p:cNvPr>
          <p:cNvSpPr txBox="1"/>
          <p:nvPr/>
        </p:nvSpPr>
        <p:spPr>
          <a:xfrm>
            <a:off x="5520482" y="1516983"/>
            <a:ext cx="2016224" cy="923330"/>
          </a:xfrm>
          <a:prstGeom prst="rect">
            <a:avLst/>
          </a:prstGeom>
          <a:solidFill>
            <a:schemeClr val="bg1"/>
          </a:solidFill>
          <a:ln>
            <a:solidFill>
              <a:srgbClr val="486AE5"/>
            </a:solidFill>
          </a:ln>
        </p:spPr>
        <p:txBody>
          <a:bodyPr wrap="square" rtlCol="0">
            <a:spAutoFit/>
          </a:bodyPr>
          <a:lstStyle/>
          <a:p>
            <a:r>
              <a:rPr lang="en-US" dirty="0"/>
              <a:t>We will now click here to enable “Split Screen”</a:t>
            </a:r>
          </a:p>
        </p:txBody>
      </p:sp>
      <p:cxnSp>
        <p:nvCxnSpPr>
          <p:cNvPr id="7" name="Straight Arrow Connector 6">
            <a:extLst>
              <a:ext uri="{FF2B5EF4-FFF2-40B4-BE49-F238E27FC236}">
                <a16:creationId xmlns:a16="http://schemas.microsoft.com/office/drawing/2014/main" id="{1B2CE013-5B2B-798D-86B2-43CAE2F15134}"/>
              </a:ext>
            </a:extLst>
          </p:cNvPr>
          <p:cNvCxnSpPr>
            <a:cxnSpLocks/>
          </p:cNvCxnSpPr>
          <p:nvPr/>
        </p:nvCxnSpPr>
        <p:spPr>
          <a:xfrm>
            <a:off x="8492906" y="1835159"/>
            <a:ext cx="3121294" cy="159384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62F34BA2-8803-2CE4-4F79-D72821785D45}"/>
              </a:ext>
            </a:extLst>
          </p:cNvPr>
          <p:cNvCxnSpPr>
            <a:cxnSpLocks/>
            <a:endCxn id="5" idx="3"/>
          </p:cNvCxnSpPr>
          <p:nvPr/>
        </p:nvCxnSpPr>
        <p:spPr>
          <a:xfrm flipH="1">
            <a:off x="7536706" y="1840149"/>
            <a:ext cx="956200" cy="138499"/>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7577124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C17F02C3-A5BB-46D7-DD45-2591B90263DB}"/>
              </a:ext>
            </a:extLst>
          </p:cNvPr>
          <p:cNvPicPr>
            <a:picLocks noChangeAspect="1"/>
          </p:cNvPicPr>
          <p:nvPr/>
        </p:nvPicPr>
        <p:blipFill>
          <a:blip r:embed="rId3"/>
          <a:stretch>
            <a:fillRect/>
          </a:stretch>
        </p:blipFill>
        <p:spPr>
          <a:xfrm>
            <a:off x="0" y="2457606"/>
            <a:ext cx="12192000" cy="3093493"/>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E9031300-08E8-91D1-98CD-593C2D91CFE7}"/>
              </a:ext>
            </a:extLst>
          </p:cNvPr>
          <p:cNvSpPr txBox="1"/>
          <p:nvPr/>
        </p:nvSpPr>
        <p:spPr>
          <a:xfrm>
            <a:off x="4417888" y="771550"/>
            <a:ext cx="3034432" cy="923330"/>
          </a:xfrm>
          <a:prstGeom prst="rect">
            <a:avLst/>
          </a:prstGeom>
          <a:solidFill>
            <a:schemeClr val="bg1"/>
          </a:solidFill>
          <a:ln>
            <a:solidFill>
              <a:srgbClr val="486AE5"/>
            </a:solidFill>
          </a:ln>
        </p:spPr>
        <p:txBody>
          <a:bodyPr wrap="square" rtlCol="0">
            <a:spAutoFit/>
          </a:bodyPr>
          <a:lstStyle/>
          <a:p>
            <a:r>
              <a:rPr lang="en-US" dirty="0"/>
              <a:t>Now we are in “Split Screen” and can click here to “Disable Split Screen”</a:t>
            </a:r>
          </a:p>
        </p:txBody>
      </p:sp>
      <p:cxnSp>
        <p:nvCxnSpPr>
          <p:cNvPr id="14" name="Straight Arrow Connector 13">
            <a:extLst>
              <a:ext uri="{FF2B5EF4-FFF2-40B4-BE49-F238E27FC236}">
                <a16:creationId xmlns:a16="http://schemas.microsoft.com/office/drawing/2014/main" id="{777E63F8-C54D-5E37-6CFF-6430528663AC}"/>
              </a:ext>
            </a:extLst>
          </p:cNvPr>
          <p:cNvCxnSpPr>
            <a:cxnSpLocks/>
          </p:cNvCxnSpPr>
          <p:nvPr/>
        </p:nvCxnSpPr>
        <p:spPr>
          <a:xfrm>
            <a:off x="8408520" y="1089726"/>
            <a:ext cx="3205680" cy="157128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9301639B-8913-DEB2-5687-9BEF2E772A3D}"/>
              </a:ext>
            </a:extLst>
          </p:cNvPr>
          <p:cNvCxnSpPr>
            <a:cxnSpLocks/>
          </p:cNvCxnSpPr>
          <p:nvPr/>
        </p:nvCxnSpPr>
        <p:spPr>
          <a:xfrm flipH="1" flipV="1">
            <a:off x="7452320" y="915566"/>
            <a:ext cx="956200" cy="17416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79315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DFAF387D-747F-450A-46CB-EF8D3A5F2A10}"/>
              </a:ext>
            </a:extLst>
          </p:cNvPr>
          <p:cNvPicPr>
            <a:picLocks noChangeAspect="1"/>
          </p:cNvPicPr>
          <p:nvPr/>
        </p:nvPicPr>
        <p:blipFill>
          <a:blip r:embed="rId3"/>
          <a:stretch>
            <a:fillRect/>
          </a:stretch>
        </p:blipFill>
        <p:spPr>
          <a:xfrm>
            <a:off x="0" y="1620407"/>
            <a:ext cx="12192000" cy="3617185"/>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A242D7A0-7822-AF8A-4FEC-771C3C2EC864}"/>
              </a:ext>
            </a:extLst>
          </p:cNvPr>
          <p:cNvSpPr txBox="1"/>
          <p:nvPr/>
        </p:nvSpPr>
        <p:spPr>
          <a:xfrm>
            <a:off x="8832850" y="3959917"/>
            <a:ext cx="1957143" cy="584775"/>
          </a:xfrm>
          <a:prstGeom prst="rect">
            <a:avLst/>
          </a:prstGeom>
          <a:solidFill>
            <a:srgbClr val="FFFF00"/>
          </a:solidFill>
          <a:ln>
            <a:solidFill>
              <a:schemeClr val="tx1"/>
            </a:solidFill>
          </a:ln>
        </p:spPr>
        <p:txBody>
          <a:bodyPr wrap="square" rtlCol="0">
            <a:spAutoFit/>
          </a:bodyPr>
          <a:lstStyle/>
          <a:p>
            <a:r>
              <a:rPr lang="en-US" sz="1600" dirty="0"/>
              <a:t>Left pane can be collapsed here</a:t>
            </a:r>
          </a:p>
        </p:txBody>
      </p:sp>
      <p:cxnSp>
        <p:nvCxnSpPr>
          <p:cNvPr id="6" name="Straight Arrow Connector 5">
            <a:extLst>
              <a:ext uri="{FF2B5EF4-FFF2-40B4-BE49-F238E27FC236}">
                <a16:creationId xmlns:a16="http://schemas.microsoft.com/office/drawing/2014/main" id="{BFBF21D1-BBE4-3FD7-EA50-70949523A34B}"/>
              </a:ext>
            </a:extLst>
          </p:cNvPr>
          <p:cNvCxnSpPr>
            <a:cxnSpLocks/>
            <a:stCxn id="5" idx="1"/>
          </p:cNvCxnSpPr>
          <p:nvPr/>
        </p:nvCxnSpPr>
        <p:spPr>
          <a:xfrm flipH="1">
            <a:off x="7284425" y="4252305"/>
            <a:ext cx="1548425" cy="2923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39A94453-307D-D6DE-163A-A54A28628FBA}"/>
              </a:ext>
            </a:extLst>
          </p:cNvPr>
          <p:cNvSpPr txBox="1"/>
          <p:nvPr/>
        </p:nvSpPr>
        <p:spPr>
          <a:xfrm>
            <a:off x="7343719" y="1306699"/>
            <a:ext cx="2978261" cy="830997"/>
          </a:xfrm>
          <a:prstGeom prst="rect">
            <a:avLst/>
          </a:prstGeom>
          <a:solidFill>
            <a:srgbClr val="FFFF00"/>
          </a:solidFill>
          <a:ln>
            <a:solidFill>
              <a:schemeClr val="tx1"/>
            </a:solidFill>
          </a:ln>
        </p:spPr>
        <p:txBody>
          <a:bodyPr wrap="square" rtlCol="0">
            <a:spAutoFit/>
          </a:bodyPr>
          <a:lstStyle/>
          <a:p>
            <a:r>
              <a:rPr lang="en-US" sz="1600" dirty="0"/>
              <a:t>Pane divider can be dragged left or right to show more or less on a specific side.</a:t>
            </a:r>
          </a:p>
        </p:txBody>
      </p:sp>
      <p:cxnSp>
        <p:nvCxnSpPr>
          <p:cNvPr id="8" name="Straight Arrow Connector 7">
            <a:extLst>
              <a:ext uri="{FF2B5EF4-FFF2-40B4-BE49-F238E27FC236}">
                <a16:creationId xmlns:a16="http://schemas.microsoft.com/office/drawing/2014/main" id="{5E5527BD-8EFA-9793-29D9-7ACECAC74CAC}"/>
              </a:ext>
            </a:extLst>
          </p:cNvPr>
          <p:cNvCxnSpPr>
            <a:cxnSpLocks/>
          </p:cNvCxnSpPr>
          <p:nvPr/>
        </p:nvCxnSpPr>
        <p:spPr>
          <a:xfrm flipH="1">
            <a:off x="7163446" y="2137696"/>
            <a:ext cx="540314" cy="73046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B58EAFA0-0901-982C-5927-8DD5C62666D3}"/>
              </a:ext>
            </a:extLst>
          </p:cNvPr>
          <p:cNvSpPr txBox="1">
            <a:spLocks/>
          </p:cNvSpPr>
          <p:nvPr/>
        </p:nvSpPr>
        <p:spPr>
          <a:xfrm>
            <a:off x="550863" y="883577"/>
            <a:ext cx="11171327" cy="832207"/>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This is the split view</a:t>
            </a:r>
            <a:endParaRPr lang="LID4096" sz="2400" dirty="0"/>
          </a:p>
          <a:p>
            <a:endParaRPr lang="en-US" sz="2400" dirty="0"/>
          </a:p>
        </p:txBody>
      </p:sp>
    </p:spTree>
    <p:custDataLst>
      <p:tags r:id="rId1"/>
    </p:custDataLst>
    <p:extLst>
      <p:ext uri="{BB962C8B-B14F-4D97-AF65-F5344CB8AC3E}">
        <p14:creationId xmlns:p14="http://schemas.microsoft.com/office/powerpoint/2010/main" val="62719857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DFAF387D-747F-450A-46CB-EF8D3A5F2A10}"/>
              </a:ext>
            </a:extLst>
          </p:cNvPr>
          <p:cNvPicPr>
            <a:picLocks noChangeAspect="1"/>
          </p:cNvPicPr>
          <p:nvPr/>
        </p:nvPicPr>
        <p:blipFill>
          <a:blip r:embed="rId3"/>
          <a:stretch>
            <a:fillRect/>
          </a:stretch>
        </p:blipFill>
        <p:spPr>
          <a:xfrm>
            <a:off x="0" y="1620407"/>
            <a:ext cx="12192000" cy="3617185"/>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B58EAFA0-0901-982C-5927-8DD5C62666D3}"/>
              </a:ext>
            </a:extLst>
          </p:cNvPr>
          <p:cNvSpPr txBox="1">
            <a:spLocks/>
          </p:cNvSpPr>
          <p:nvPr/>
        </p:nvSpPr>
        <p:spPr>
          <a:xfrm>
            <a:off x="550863" y="883577"/>
            <a:ext cx="11171327" cy="832207"/>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This is the split view</a:t>
            </a:r>
            <a:endParaRPr lang="LID4096" sz="2400" dirty="0"/>
          </a:p>
          <a:p>
            <a:endParaRPr lang="en-US" sz="2400" dirty="0"/>
          </a:p>
        </p:txBody>
      </p:sp>
      <p:sp>
        <p:nvSpPr>
          <p:cNvPr id="9" name="TextBox 8">
            <a:extLst>
              <a:ext uri="{FF2B5EF4-FFF2-40B4-BE49-F238E27FC236}">
                <a16:creationId xmlns:a16="http://schemas.microsoft.com/office/drawing/2014/main" id="{BB653F02-5653-26B3-D9D3-1345C47F7B1E}"/>
              </a:ext>
            </a:extLst>
          </p:cNvPr>
          <p:cNvSpPr txBox="1"/>
          <p:nvPr/>
        </p:nvSpPr>
        <p:spPr>
          <a:xfrm>
            <a:off x="4171308" y="3225075"/>
            <a:ext cx="2174718" cy="369332"/>
          </a:xfrm>
          <a:prstGeom prst="rect">
            <a:avLst/>
          </a:prstGeom>
          <a:solidFill>
            <a:srgbClr val="FFFF00"/>
          </a:solidFill>
          <a:ln>
            <a:solidFill>
              <a:srgbClr val="486AE5"/>
            </a:solidFill>
          </a:ln>
        </p:spPr>
        <p:txBody>
          <a:bodyPr wrap="square" rtlCol="0">
            <a:spAutoFit/>
          </a:bodyPr>
          <a:lstStyle/>
          <a:p>
            <a:r>
              <a:rPr lang="en-US" dirty="0"/>
              <a:t>Switch to full view</a:t>
            </a:r>
          </a:p>
        </p:txBody>
      </p:sp>
      <p:cxnSp>
        <p:nvCxnSpPr>
          <p:cNvPr id="11" name="Straight Arrow Connector 10">
            <a:extLst>
              <a:ext uri="{FF2B5EF4-FFF2-40B4-BE49-F238E27FC236}">
                <a16:creationId xmlns:a16="http://schemas.microsoft.com/office/drawing/2014/main" id="{95C479B2-42C0-B750-8327-7E6463782713}"/>
              </a:ext>
            </a:extLst>
          </p:cNvPr>
          <p:cNvCxnSpPr>
            <a:cxnSpLocks/>
          </p:cNvCxnSpPr>
          <p:nvPr/>
        </p:nvCxnSpPr>
        <p:spPr>
          <a:xfrm>
            <a:off x="5876284" y="3614106"/>
            <a:ext cx="1152128" cy="91115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5529908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DFAF387D-747F-450A-46CB-EF8D3A5F2A10}"/>
              </a:ext>
            </a:extLst>
          </p:cNvPr>
          <p:cNvPicPr>
            <a:picLocks noChangeAspect="1"/>
          </p:cNvPicPr>
          <p:nvPr/>
        </p:nvPicPr>
        <p:blipFill>
          <a:blip r:embed="rId3"/>
          <a:stretch>
            <a:fillRect/>
          </a:stretch>
        </p:blipFill>
        <p:spPr>
          <a:xfrm>
            <a:off x="0" y="1620407"/>
            <a:ext cx="12192000" cy="3617185"/>
          </a:xfrm>
          <a:prstGeom prst="rect">
            <a:avLst/>
          </a:prstGeom>
          <a:ln>
            <a:solidFill>
              <a:srgbClr val="486AE5"/>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7031C1A8-9B88-C62E-ABBE-2BF5826FEB41}"/>
              </a:ext>
            </a:extLst>
          </p:cNvPr>
          <p:cNvSpPr txBox="1"/>
          <p:nvPr/>
        </p:nvSpPr>
        <p:spPr>
          <a:xfrm>
            <a:off x="5547156" y="1398273"/>
            <a:ext cx="3888432" cy="923330"/>
          </a:xfrm>
          <a:prstGeom prst="rect">
            <a:avLst/>
          </a:prstGeom>
          <a:solidFill>
            <a:schemeClr val="bg1"/>
          </a:solidFill>
          <a:ln>
            <a:solidFill>
              <a:schemeClr val="bg2"/>
            </a:solidFill>
          </a:ln>
        </p:spPr>
        <p:txBody>
          <a:bodyPr wrap="square" rtlCol="0">
            <a:spAutoFit/>
          </a:bodyPr>
          <a:lstStyle/>
          <a:p>
            <a:r>
              <a:rPr lang="en-US" dirty="0"/>
              <a:t>Clicking here will collapse the left pane thus showing the object in “Full Page view”.  We will now click it</a:t>
            </a:r>
          </a:p>
        </p:txBody>
      </p:sp>
      <p:cxnSp>
        <p:nvCxnSpPr>
          <p:cNvPr id="6" name="Straight Arrow Connector 5">
            <a:extLst>
              <a:ext uri="{FF2B5EF4-FFF2-40B4-BE49-F238E27FC236}">
                <a16:creationId xmlns:a16="http://schemas.microsoft.com/office/drawing/2014/main" id="{2EB48674-0D13-C7D4-38C7-F50D0CF5FD2F}"/>
              </a:ext>
            </a:extLst>
          </p:cNvPr>
          <p:cNvCxnSpPr>
            <a:cxnSpLocks/>
            <a:stCxn id="5" idx="2"/>
          </p:cNvCxnSpPr>
          <p:nvPr/>
        </p:nvCxnSpPr>
        <p:spPr>
          <a:xfrm flipH="1">
            <a:off x="7131332" y="2321603"/>
            <a:ext cx="360040" cy="217301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21005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54D7E63-5A80-3590-6EA8-DE30DA61FABD}"/>
              </a:ext>
            </a:extLst>
          </p:cNvPr>
          <p:cNvPicPr>
            <a:picLocks noChangeAspect="1"/>
          </p:cNvPicPr>
          <p:nvPr/>
        </p:nvPicPr>
        <p:blipFill>
          <a:blip r:embed="rId3"/>
          <a:stretch>
            <a:fillRect/>
          </a:stretch>
        </p:blipFill>
        <p:spPr>
          <a:xfrm>
            <a:off x="0" y="1367369"/>
            <a:ext cx="12192000" cy="412326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28103416-599C-57DB-5474-7E3E69577EA1}"/>
              </a:ext>
            </a:extLst>
          </p:cNvPr>
          <p:cNvSpPr txBox="1"/>
          <p:nvPr/>
        </p:nvSpPr>
        <p:spPr>
          <a:xfrm>
            <a:off x="7900827" y="2789628"/>
            <a:ext cx="2054832" cy="646331"/>
          </a:xfrm>
          <a:prstGeom prst="rect">
            <a:avLst/>
          </a:prstGeom>
          <a:solidFill>
            <a:srgbClr val="FFFF00"/>
          </a:solidFill>
          <a:ln>
            <a:solidFill>
              <a:schemeClr val="bg2"/>
            </a:solidFill>
          </a:ln>
        </p:spPr>
        <p:txBody>
          <a:bodyPr wrap="square" rtlCol="0">
            <a:spAutoFit/>
          </a:bodyPr>
          <a:lstStyle/>
          <a:p>
            <a:r>
              <a:rPr lang="en-US" dirty="0"/>
              <a:t>Now we are in “Full Page view”</a:t>
            </a:r>
          </a:p>
        </p:txBody>
      </p:sp>
    </p:spTree>
    <p:custDataLst>
      <p:tags r:id="rId1"/>
    </p:custDataLst>
    <p:extLst>
      <p:ext uri="{BB962C8B-B14F-4D97-AF65-F5344CB8AC3E}">
        <p14:creationId xmlns:p14="http://schemas.microsoft.com/office/powerpoint/2010/main" val="197000913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54D7E63-5A80-3590-6EA8-DE30DA61FABD}"/>
              </a:ext>
            </a:extLst>
          </p:cNvPr>
          <p:cNvPicPr>
            <a:picLocks noChangeAspect="1"/>
          </p:cNvPicPr>
          <p:nvPr/>
        </p:nvPicPr>
        <p:blipFill>
          <a:blip r:embed="rId3"/>
          <a:stretch>
            <a:fillRect/>
          </a:stretch>
        </p:blipFill>
        <p:spPr>
          <a:xfrm>
            <a:off x="0" y="1778334"/>
            <a:ext cx="12192000" cy="412326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9DE6E2DD-88DB-E609-6951-CF363D84DA3D}"/>
              </a:ext>
            </a:extLst>
          </p:cNvPr>
          <p:cNvSpPr txBox="1"/>
          <p:nvPr/>
        </p:nvSpPr>
        <p:spPr>
          <a:xfrm>
            <a:off x="3801439" y="3839965"/>
            <a:ext cx="1561671" cy="646331"/>
          </a:xfrm>
          <a:prstGeom prst="rect">
            <a:avLst/>
          </a:prstGeom>
          <a:solidFill>
            <a:srgbClr val="FFFF00"/>
          </a:solidFill>
          <a:ln>
            <a:solidFill>
              <a:schemeClr val="bg2"/>
            </a:solidFill>
          </a:ln>
        </p:spPr>
        <p:txBody>
          <a:bodyPr wrap="square" rtlCol="0">
            <a:spAutoFit/>
          </a:bodyPr>
          <a:lstStyle/>
          <a:p>
            <a:r>
              <a:rPr lang="en-US" dirty="0"/>
              <a:t>Return to split view</a:t>
            </a:r>
          </a:p>
        </p:txBody>
      </p:sp>
      <p:cxnSp>
        <p:nvCxnSpPr>
          <p:cNvPr id="8" name="Straight Arrow Connector 7">
            <a:extLst>
              <a:ext uri="{FF2B5EF4-FFF2-40B4-BE49-F238E27FC236}">
                <a16:creationId xmlns:a16="http://schemas.microsoft.com/office/drawing/2014/main" id="{FF368994-0D0E-5C14-E3BF-E34F8BBA6B5A}"/>
              </a:ext>
            </a:extLst>
          </p:cNvPr>
          <p:cNvCxnSpPr>
            <a:cxnSpLocks/>
            <a:stCxn id="5" idx="1"/>
          </p:cNvCxnSpPr>
          <p:nvPr/>
        </p:nvCxnSpPr>
        <p:spPr>
          <a:xfrm flipH="1">
            <a:off x="287676" y="4163131"/>
            <a:ext cx="3513763" cy="20338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BA67AFB1-B932-6461-6FF4-CB57BC2E4F1C}"/>
              </a:ext>
            </a:extLst>
          </p:cNvPr>
          <p:cNvSpPr txBox="1">
            <a:spLocks/>
          </p:cNvSpPr>
          <p:nvPr/>
        </p:nvSpPr>
        <p:spPr>
          <a:xfrm>
            <a:off x="550863" y="883577"/>
            <a:ext cx="11171327" cy="832207"/>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800" dirty="0"/>
              <a:t>The staff user can easily switch between split view and full view</a:t>
            </a:r>
            <a:endParaRPr lang="LID4096" sz="2800" dirty="0"/>
          </a:p>
          <a:p>
            <a:endParaRPr lang="en-US" sz="1800" dirty="0"/>
          </a:p>
        </p:txBody>
      </p:sp>
    </p:spTree>
    <p:custDataLst>
      <p:tags r:id="rId1"/>
    </p:custDataLst>
    <p:extLst>
      <p:ext uri="{BB962C8B-B14F-4D97-AF65-F5344CB8AC3E}">
        <p14:creationId xmlns:p14="http://schemas.microsoft.com/office/powerpoint/2010/main" val="266545865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2E61207-88AE-0989-ABE5-78B819D7C18B}"/>
              </a:ext>
            </a:extLst>
          </p:cNvPr>
          <p:cNvPicPr>
            <a:picLocks noChangeAspect="1"/>
          </p:cNvPicPr>
          <p:nvPr/>
        </p:nvPicPr>
        <p:blipFill>
          <a:blip r:embed="rId3"/>
          <a:stretch>
            <a:fillRect/>
          </a:stretch>
        </p:blipFill>
        <p:spPr>
          <a:xfrm>
            <a:off x="0" y="1524000"/>
            <a:ext cx="12192000" cy="381000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9DE6E2DD-88DB-E609-6951-CF363D84DA3D}"/>
              </a:ext>
            </a:extLst>
          </p:cNvPr>
          <p:cNvSpPr txBox="1"/>
          <p:nvPr/>
        </p:nvSpPr>
        <p:spPr>
          <a:xfrm>
            <a:off x="6780945" y="3449529"/>
            <a:ext cx="1561671" cy="1754326"/>
          </a:xfrm>
          <a:prstGeom prst="rect">
            <a:avLst/>
          </a:prstGeom>
          <a:solidFill>
            <a:srgbClr val="FFFF00"/>
          </a:solidFill>
          <a:ln>
            <a:solidFill>
              <a:schemeClr val="bg2"/>
            </a:solidFill>
          </a:ln>
        </p:spPr>
        <p:txBody>
          <a:bodyPr wrap="square" rtlCol="0">
            <a:spAutoFit/>
          </a:bodyPr>
          <a:lstStyle/>
          <a:p>
            <a:r>
              <a:rPr lang="en-US" dirty="0"/>
              <a:t>Close right pane.  We will click the X to close the right pane.</a:t>
            </a:r>
          </a:p>
        </p:txBody>
      </p:sp>
      <p:cxnSp>
        <p:nvCxnSpPr>
          <p:cNvPr id="8" name="Straight Arrow Connector 7">
            <a:extLst>
              <a:ext uri="{FF2B5EF4-FFF2-40B4-BE49-F238E27FC236}">
                <a16:creationId xmlns:a16="http://schemas.microsoft.com/office/drawing/2014/main" id="{FF368994-0D0E-5C14-E3BF-E34F8BBA6B5A}"/>
              </a:ext>
            </a:extLst>
          </p:cNvPr>
          <p:cNvCxnSpPr>
            <a:cxnSpLocks/>
          </p:cNvCxnSpPr>
          <p:nvPr/>
        </p:nvCxnSpPr>
        <p:spPr>
          <a:xfrm flipV="1">
            <a:off x="8342616" y="2311686"/>
            <a:ext cx="3544583" cy="152827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BA67AFB1-B932-6461-6FF4-CB57BC2E4F1C}"/>
              </a:ext>
            </a:extLst>
          </p:cNvPr>
          <p:cNvSpPr txBox="1">
            <a:spLocks/>
          </p:cNvSpPr>
          <p:nvPr/>
        </p:nvSpPr>
        <p:spPr>
          <a:xfrm>
            <a:off x="550863" y="883577"/>
            <a:ext cx="11171327" cy="832207"/>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800" dirty="0"/>
              <a:t>The staff user can return to list view by closing the right pane</a:t>
            </a:r>
            <a:endParaRPr lang="LID4096" sz="2800" dirty="0"/>
          </a:p>
          <a:p>
            <a:endParaRPr lang="en-US" sz="2800" dirty="0"/>
          </a:p>
        </p:txBody>
      </p:sp>
    </p:spTree>
    <p:custDataLst>
      <p:tags r:id="rId1"/>
    </p:custDataLst>
    <p:extLst>
      <p:ext uri="{BB962C8B-B14F-4D97-AF65-F5344CB8AC3E}">
        <p14:creationId xmlns:p14="http://schemas.microsoft.com/office/powerpoint/2010/main" val="178105408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A7848D1-3CAB-FC46-8BA5-38FF31D97C5D}"/>
              </a:ext>
            </a:extLst>
          </p:cNvPr>
          <p:cNvPicPr>
            <a:picLocks noChangeAspect="1"/>
          </p:cNvPicPr>
          <p:nvPr/>
        </p:nvPicPr>
        <p:blipFill>
          <a:blip r:embed="rId3"/>
          <a:stretch>
            <a:fillRect/>
          </a:stretch>
        </p:blipFill>
        <p:spPr>
          <a:xfrm>
            <a:off x="0" y="1857161"/>
            <a:ext cx="12192000" cy="3143677"/>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Presentation Toggle Button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Presentation Toggle Button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BA67AFB1-B932-6461-6FF4-CB57BC2E4F1C}"/>
              </a:ext>
            </a:extLst>
          </p:cNvPr>
          <p:cNvSpPr txBox="1">
            <a:spLocks/>
          </p:cNvSpPr>
          <p:nvPr/>
        </p:nvSpPr>
        <p:spPr>
          <a:xfrm>
            <a:off x="550863" y="883577"/>
            <a:ext cx="11171327" cy="832207"/>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800" dirty="0"/>
              <a:t>Now we are back at list view</a:t>
            </a:r>
            <a:endParaRPr lang="LID4096" sz="2800" dirty="0"/>
          </a:p>
          <a:p>
            <a:endParaRPr lang="en-US" sz="2800" dirty="0"/>
          </a:p>
        </p:txBody>
      </p:sp>
    </p:spTree>
    <p:custDataLst>
      <p:tags r:id="rId1"/>
    </p:custDataLst>
    <p:extLst>
      <p:ext uri="{BB962C8B-B14F-4D97-AF65-F5344CB8AC3E}">
        <p14:creationId xmlns:p14="http://schemas.microsoft.com/office/powerpoint/2010/main" val="5910060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Split View (Side By Side View)</a:t>
            </a:r>
          </a:p>
        </p:txBody>
      </p:sp>
    </p:spTree>
    <p:custDataLst>
      <p:tags r:id="rId1"/>
    </p:custDataLst>
    <p:extLst>
      <p:ext uri="{BB962C8B-B14F-4D97-AF65-F5344CB8AC3E}">
        <p14:creationId xmlns:p14="http://schemas.microsoft.com/office/powerpoint/2010/main" val="76955634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Split View (Side By Side View)</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Split View (Side By Side View)</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4458984"/>
          </a:xfrm>
        </p:spPr>
        <p:txBody>
          <a:bodyPr/>
          <a:lstStyle/>
          <a:p>
            <a:pPr algn="l"/>
            <a:r>
              <a:rPr lang="en-US" sz="2400" dirty="0"/>
              <a:t>The "Side By Side View" presentation enables users to view a list of Analytics Objects on one side and detailed information regarding the selected Analytics Object on the other side. </a:t>
            </a:r>
          </a:p>
          <a:p>
            <a:pPr algn="l"/>
            <a:r>
              <a:rPr lang="en-US" sz="2400" dirty="0"/>
              <a:t>The right panel holds relevant information regarding the Analytics Object, for users with relevant roles. </a:t>
            </a:r>
          </a:p>
          <a:p>
            <a:pPr algn="l"/>
            <a:r>
              <a:rPr lang="en-US" sz="2400" dirty="0"/>
              <a:t>This information is editable from the panel itself, preventing users from the need to navigate to a specific Analytics Object editing screen.</a:t>
            </a:r>
            <a:endParaRPr lang="LID4096" sz="2400" dirty="0"/>
          </a:p>
          <a:p>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720665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CA0C22F2-FC12-3799-DD88-DD0EBB7D1C0C}"/>
              </a:ext>
            </a:extLst>
          </p:cNvPr>
          <p:cNvPicPr>
            <a:picLocks noChangeAspect="1"/>
          </p:cNvPicPr>
          <p:nvPr/>
        </p:nvPicPr>
        <p:blipFill>
          <a:blip r:embed="rId3"/>
          <a:stretch>
            <a:fillRect/>
          </a:stretch>
        </p:blipFill>
        <p:spPr>
          <a:xfrm>
            <a:off x="0" y="1433510"/>
            <a:ext cx="12192000" cy="399098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Split View (Side By Side View)</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Split View (Side By Side View)</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0357DA4-DFB9-66D5-77BC-39EA165F64DD}"/>
              </a:ext>
            </a:extLst>
          </p:cNvPr>
          <p:cNvSpPr txBox="1"/>
          <p:nvPr/>
        </p:nvSpPr>
        <p:spPr>
          <a:xfrm>
            <a:off x="9033830" y="4093570"/>
            <a:ext cx="1956594" cy="1077218"/>
          </a:xfrm>
          <a:prstGeom prst="rect">
            <a:avLst/>
          </a:prstGeom>
          <a:solidFill>
            <a:srgbClr val="FFFF00"/>
          </a:solidFill>
          <a:ln>
            <a:solidFill>
              <a:schemeClr val="tx1"/>
            </a:solidFill>
          </a:ln>
        </p:spPr>
        <p:txBody>
          <a:bodyPr wrap="square" rtlCol="0">
            <a:spAutoFit/>
          </a:bodyPr>
          <a:lstStyle/>
          <a:p>
            <a:r>
              <a:rPr lang="en-US" sz="1600" dirty="0"/>
              <a:t>Editable Analytics Object  details will open in the </a:t>
            </a:r>
            <a:r>
              <a:rPr lang="en-US" sz="1600" b="1" dirty="0"/>
              <a:t>Right side panel</a:t>
            </a:r>
            <a:endParaRPr lang="en-US" sz="1600" dirty="0"/>
          </a:p>
        </p:txBody>
      </p:sp>
      <p:cxnSp>
        <p:nvCxnSpPr>
          <p:cNvPr id="9" name="Straight Arrow Connector 8">
            <a:extLst>
              <a:ext uri="{FF2B5EF4-FFF2-40B4-BE49-F238E27FC236}">
                <a16:creationId xmlns:a16="http://schemas.microsoft.com/office/drawing/2014/main" id="{A98EFEE9-A6A4-3BED-5EA2-11DA0A4B664C}"/>
              </a:ext>
            </a:extLst>
          </p:cNvPr>
          <p:cNvCxnSpPr>
            <a:cxnSpLocks/>
          </p:cNvCxnSpPr>
          <p:nvPr/>
        </p:nvCxnSpPr>
        <p:spPr>
          <a:xfrm flipH="1" flipV="1">
            <a:off x="4799856" y="4174191"/>
            <a:ext cx="360040" cy="9965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EF89418-F20E-1C62-52DF-F4437AFF218B}"/>
              </a:ext>
            </a:extLst>
          </p:cNvPr>
          <p:cNvSpPr txBox="1"/>
          <p:nvPr/>
        </p:nvSpPr>
        <p:spPr>
          <a:xfrm>
            <a:off x="4943872" y="5170788"/>
            <a:ext cx="2304256" cy="1077218"/>
          </a:xfrm>
          <a:prstGeom prst="rect">
            <a:avLst/>
          </a:prstGeom>
          <a:solidFill>
            <a:srgbClr val="FFFF00"/>
          </a:solidFill>
          <a:ln>
            <a:solidFill>
              <a:schemeClr val="tx1"/>
            </a:solidFill>
          </a:ln>
        </p:spPr>
        <p:txBody>
          <a:bodyPr wrap="square" rtlCol="0">
            <a:spAutoFit/>
          </a:bodyPr>
          <a:lstStyle/>
          <a:p>
            <a:r>
              <a:rPr lang="en-US" sz="1600" dirty="0"/>
              <a:t>Select an Analytics Object  from the </a:t>
            </a:r>
            <a:r>
              <a:rPr lang="en-US" sz="1600" b="1" dirty="0"/>
              <a:t>Compact left side record view</a:t>
            </a:r>
            <a:endParaRPr lang="en-US" sz="1600" dirty="0"/>
          </a:p>
        </p:txBody>
      </p:sp>
    </p:spTree>
    <p:custDataLst>
      <p:tags r:id="rId1"/>
    </p:custDataLst>
    <p:extLst>
      <p:ext uri="{BB962C8B-B14F-4D97-AF65-F5344CB8AC3E}">
        <p14:creationId xmlns:p14="http://schemas.microsoft.com/office/powerpoint/2010/main" val="12605478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CA0C22F2-FC12-3799-DD88-DD0EBB7D1C0C}"/>
              </a:ext>
            </a:extLst>
          </p:cNvPr>
          <p:cNvPicPr>
            <a:picLocks noChangeAspect="1"/>
          </p:cNvPicPr>
          <p:nvPr/>
        </p:nvPicPr>
        <p:blipFill>
          <a:blip r:embed="rId3"/>
          <a:stretch>
            <a:fillRect/>
          </a:stretch>
        </p:blipFill>
        <p:spPr>
          <a:xfrm>
            <a:off x="0" y="1433510"/>
            <a:ext cx="12192000" cy="399098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Split View (Side By Side View)</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Split View (Side By Side View)</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0C296E07-3E2C-4430-B54B-5139F57CA6AB}"/>
              </a:ext>
            </a:extLst>
          </p:cNvPr>
          <p:cNvSpPr txBox="1"/>
          <p:nvPr/>
        </p:nvSpPr>
        <p:spPr>
          <a:xfrm>
            <a:off x="5040960" y="4164518"/>
            <a:ext cx="3456383" cy="1077218"/>
          </a:xfrm>
          <a:prstGeom prst="rect">
            <a:avLst/>
          </a:prstGeom>
          <a:solidFill>
            <a:srgbClr val="FFFF00"/>
          </a:solidFill>
          <a:ln>
            <a:solidFill>
              <a:schemeClr val="tx1"/>
            </a:solidFill>
          </a:ln>
        </p:spPr>
        <p:txBody>
          <a:bodyPr wrap="square" rtlCol="0">
            <a:spAutoFit/>
          </a:bodyPr>
          <a:lstStyle/>
          <a:p>
            <a:r>
              <a:rPr lang="en-US" sz="1600" dirty="0"/>
              <a:t>Navigate directly to the different parts of the Analytics Object using the "Sections" option or the scrollbar.</a:t>
            </a:r>
          </a:p>
        </p:txBody>
      </p:sp>
      <p:cxnSp>
        <p:nvCxnSpPr>
          <p:cNvPr id="6" name="Straight Arrow Connector 5">
            <a:extLst>
              <a:ext uri="{FF2B5EF4-FFF2-40B4-BE49-F238E27FC236}">
                <a16:creationId xmlns:a16="http://schemas.microsoft.com/office/drawing/2014/main" id="{13C3C7DF-8803-F198-1659-8B7E71C041D6}"/>
              </a:ext>
            </a:extLst>
          </p:cNvPr>
          <p:cNvCxnSpPr>
            <a:cxnSpLocks/>
          </p:cNvCxnSpPr>
          <p:nvPr/>
        </p:nvCxnSpPr>
        <p:spPr>
          <a:xfrm flipV="1">
            <a:off x="7758500" y="3066876"/>
            <a:ext cx="0" cy="36004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2B9A1D34-F253-F24C-7670-8450C3465E17}"/>
              </a:ext>
            </a:extLst>
          </p:cNvPr>
          <p:cNvCxnSpPr>
            <a:cxnSpLocks/>
          </p:cNvCxnSpPr>
          <p:nvPr/>
        </p:nvCxnSpPr>
        <p:spPr>
          <a:xfrm flipV="1">
            <a:off x="7470468" y="3429000"/>
            <a:ext cx="288032" cy="735518"/>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7DCB7BEC-0F2E-5C44-1385-1A51083AA007}"/>
              </a:ext>
            </a:extLst>
          </p:cNvPr>
          <p:cNvCxnSpPr>
            <a:cxnSpLocks/>
          </p:cNvCxnSpPr>
          <p:nvPr/>
        </p:nvCxnSpPr>
        <p:spPr>
          <a:xfrm flipV="1">
            <a:off x="10422796" y="3770616"/>
            <a:ext cx="1530932" cy="102445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E5F679B8-CCF8-7CC1-4842-1F5A9E08619B}"/>
              </a:ext>
            </a:extLst>
          </p:cNvPr>
          <p:cNvCxnSpPr>
            <a:cxnSpLocks/>
          </p:cNvCxnSpPr>
          <p:nvPr/>
        </p:nvCxnSpPr>
        <p:spPr>
          <a:xfrm flipV="1">
            <a:off x="8497344" y="4795068"/>
            <a:ext cx="1925452" cy="171818"/>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9320153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Split View (Side By Side View)</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Split View (Side By Side View)</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554804"/>
          </a:xfrm>
        </p:spPr>
        <p:txBody>
          <a:bodyPr/>
          <a:lstStyle/>
          <a:p>
            <a:r>
              <a:rPr lang="en-US" sz="2400" dirty="0"/>
              <a:t>The Analytics Object  can be edited in the right-side panel.</a:t>
            </a:r>
            <a:endParaRPr lang="LID4096" sz="2400" dirty="0"/>
          </a:p>
          <a:p>
            <a:pPr algn="l"/>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F660E4C9-655F-9212-8796-5A6ACF5F5EDE}"/>
              </a:ext>
            </a:extLst>
          </p:cNvPr>
          <p:cNvPicPr>
            <a:picLocks noChangeAspect="1"/>
          </p:cNvPicPr>
          <p:nvPr/>
        </p:nvPicPr>
        <p:blipFill>
          <a:blip r:embed="rId3"/>
          <a:stretch>
            <a:fillRect/>
          </a:stretch>
        </p:blipFill>
        <p:spPr>
          <a:xfrm>
            <a:off x="0" y="1664447"/>
            <a:ext cx="12192000" cy="4289398"/>
          </a:xfrm>
          <a:prstGeom prst="rect">
            <a:avLst/>
          </a:prstGeom>
          <a:ln>
            <a:solidFill>
              <a:schemeClr val="bg2"/>
            </a:solidFill>
          </a:ln>
        </p:spPr>
      </p:pic>
      <p:sp>
        <p:nvSpPr>
          <p:cNvPr id="11" name="TextBox 10">
            <a:extLst>
              <a:ext uri="{FF2B5EF4-FFF2-40B4-BE49-F238E27FC236}">
                <a16:creationId xmlns:a16="http://schemas.microsoft.com/office/drawing/2014/main" id="{D73C7342-8A47-7687-682C-99FA1F343095}"/>
              </a:ext>
            </a:extLst>
          </p:cNvPr>
          <p:cNvSpPr txBox="1"/>
          <p:nvPr/>
        </p:nvSpPr>
        <p:spPr>
          <a:xfrm>
            <a:off x="8498329" y="5173893"/>
            <a:ext cx="2016224" cy="584775"/>
          </a:xfrm>
          <a:prstGeom prst="rect">
            <a:avLst/>
          </a:prstGeom>
          <a:solidFill>
            <a:srgbClr val="FFFF00"/>
          </a:solidFill>
          <a:ln>
            <a:solidFill>
              <a:schemeClr val="tx1"/>
            </a:solidFill>
          </a:ln>
        </p:spPr>
        <p:txBody>
          <a:bodyPr wrap="square" rtlCol="0">
            <a:spAutoFit/>
          </a:bodyPr>
          <a:lstStyle/>
          <a:p>
            <a:r>
              <a:rPr lang="en-US" sz="1600" dirty="0"/>
              <a:t>Edit the Analytics Object  as desired</a:t>
            </a:r>
          </a:p>
        </p:txBody>
      </p:sp>
      <p:sp>
        <p:nvSpPr>
          <p:cNvPr id="12" name="Rectangle 11">
            <a:extLst>
              <a:ext uri="{FF2B5EF4-FFF2-40B4-BE49-F238E27FC236}">
                <a16:creationId xmlns:a16="http://schemas.microsoft.com/office/drawing/2014/main" id="{649F36C3-24E9-4699-5539-3703A06B7C5A}"/>
              </a:ext>
            </a:extLst>
          </p:cNvPr>
          <p:cNvSpPr/>
          <p:nvPr/>
        </p:nvSpPr>
        <p:spPr>
          <a:xfrm>
            <a:off x="11425627" y="4892625"/>
            <a:ext cx="423276" cy="39856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62744396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The analytics object allows the staff user to provide access to analytics reports for the “analytics consumer”.</a:t>
            </a:r>
          </a:p>
          <a:p>
            <a:pPr lvl="1"/>
            <a:r>
              <a:rPr lang="en-US" sz="2800" dirty="0"/>
              <a:t>The “analytics consumer” is the staff user who “uses” analytics reports but does not create, edit or delete analytics reports.</a:t>
            </a:r>
          </a:p>
          <a:p>
            <a:pPr lvl="1"/>
            <a:r>
              <a:rPr lang="en-US" sz="2800" dirty="0"/>
              <a:t>The “analytics designer” is the staff user who does create, edit or delete analytics reports.  He or she will have the role “Designs” analytics.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Viewing the report from within the object</a:t>
            </a:r>
          </a:p>
        </p:txBody>
      </p:sp>
    </p:spTree>
    <p:custDataLst>
      <p:tags r:id="rId1"/>
    </p:custDataLst>
    <p:extLst>
      <p:ext uri="{BB962C8B-B14F-4D97-AF65-F5344CB8AC3E}">
        <p14:creationId xmlns:p14="http://schemas.microsoft.com/office/powerpoint/2010/main" val="15542184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Viewing the report from within the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Viewing the report from within the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4458984"/>
          </a:xfrm>
        </p:spPr>
        <p:txBody>
          <a:bodyPr/>
          <a:lstStyle/>
          <a:p>
            <a:pPr algn="l"/>
            <a:r>
              <a:rPr lang="en-US" sz="2400" dirty="0"/>
              <a:t>While editing or viewing an analytics object it is possible to both</a:t>
            </a:r>
          </a:p>
          <a:p>
            <a:pPr marL="457200" indent="-457200" algn="l">
              <a:buFont typeface="+mj-lt"/>
              <a:buAutoNum type="arabicPeriod"/>
            </a:pPr>
            <a:r>
              <a:rPr lang="en-US" sz="2400" dirty="0"/>
              <a:t>Preview the analytics report associated with the object</a:t>
            </a:r>
          </a:p>
          <a:p>
            <a:pPr marL="457200" indent="-457200" algn="l">
              <a:buFont typeface="+mj-lt"/>
              <a:buAutoNum type="arabicPeriod"/>
            </a:pPr>
            <a:r>
              <a:rPr lang="en-US" sz="2400" dirty="0"/>
              <a:t>View the full analytics report associated with the object</a:t>
            </a:r>
          </a:p>
          <a:p>
            <a:pPr marL="457200" indent="-457200" algn="l">
              <a:buFont typeface="+mj-lt"/>
              <a:buAutoNum type="arabicPeriod"/>
            </a:pPr>
            <a:endParaRPr lang="en-US" sz="2400" dirty="0"/>
          </a:p>
          <a:p>
            <a:r>
              <a:rPr lang="en-US" sz="2400" dirty="0"/>
              <a:t>This can save a lot of time, preventing the need for the staff user to ask the analytics designer what the report is.</a:t>
            </a:r>
          </a:p>
          <a:p>
            <a:r>
              <a:rPr lang="en-US" sz="2400" dirty="0"/>
              <a:t>The staff user can immediately see if it is relevant to him or herself.</a:t>
            </a:r>
            <a:endParaRPr lang="LID4096"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6502987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Viewing the report from within the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Viewing the report from within the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8F5C90B1-364A-C549-D1B6-3ACB3ED7E647}"/>
              </a:ext>
            </a:extLst>
          </p:cNvPr>
          <p:cNvPicPr>
            <a:picLocks noChangeAspect="1"/>
          </p:cNvPicPr>
          <p:nvPr/>
        </p:nvPicPr>
        <p:blipFill>
          <a:blip r:embed="rId3"/>
          <a:stretch>
            <a:fillRect/>
          </a:stretch>
        </p:blipFill>
        <p:spPr>
          <a:xfrm>
            <a:off x="0" y="963932"/>
            <a:ext cx="12192000" cy="4930136"/>
          </a:xfrm>
          <a:prstGeom prst="rect">
            <a:avLst/>
          </a:prstGeom>
          <a:ln>
            <a:solidFill>
              <a:schemeClr val="bg2"/>
            </a:solidFill>
          </a:ln>
        </p:spPr>
      </p:pic>
      <p:sp>
        <p:nvSpPr>
          <p:cNvPr id="10" name="TextBox 9">
            <a:extLst>
              <a:ext uri="{FF2B5EF4-FFF2-40B4-BE49-F238E27FC236}">
                <a16:creationId xmlns:a16="http://schemas.microsoft.com/office/drawing/2014/main" id="{8457AE62-2DE7-0B96-F343-F935A8D7E37B}"/>
              </a:ext>
            </a:extLst>
          </p:cNvPr>
          <p:cNvSpPr txBox="1"/>
          <p:nvPr/>
        </p:nvSpPr>
        <p:spPr>
          <a:xfrm>
            <a:off x="5377355" y="4420762"/>
            <a:ext cx="1008112" cy="369332"/>
          </a:xfrm>
          <a:prstGeom prst="rect">
            <a:avLst/>
          </a:prstGeom>
          <a:solidFill>
            <a:schemeClr val="bg1"/>
          </a:solidFill>
          <a:ln>
            <a:solidFill>
              <a:schemeClr val="bg2"/>
            </a:solidFill>
          </a:ln>
        </p:spPr>
        <p:txBody>
          <a:bodyPr wrap="square" rtlCol="0">
            <a:spAutoFit/>
          </a:bodyPr>
          <a:lstStyle/>
          <a:p>
            <a:r>
              <a:rPr lang="en-US" dirty="0"/>
              <a:t>Preview</a:t>
            </a:r>
          </a:p>
        </p:txBody>
      </p:sp>
      <p:sp>
        <p:nvSpPr>
          <p:cNvPr id="11" name="TextBox 10">
            <a:extLst>
              <a:ext uri="{FF2B5EF4-FFF2-40B4-BE49-F238E27FC236}">
                <a16:creationId xmlns:a16="http://schemas.microsoft.com/office/drawing/2014/main" id="{CB0036D6-CA44-B341-98D5-F6DDA7D3FEE6}"/>
              </a:ext>
            </a:extLst>
          </p:cNvPr>
          <p:cNvSpPr txBox="1"/>
          <p:nvPr/>
        </p:nvSpPr>
        <p:spPr>
          <a:xfrm>
            <a:off x="8832850" y="2821198"/>
            <a:ext cx="1883096" cy="369332"/>
          </a:xfrm>
          <a:prstGeom prst="rect">
            <a:avLst/>
          </a:prstGeom>
          <a:solidFill>
            <a:srgbClr val="FFFF00"/>
          </a:solidFill>
          <a:ln>
            <a:solidFill>
              <a:schemeClr val="bg2"/>
            </a:solidFill>
          </a:ln>
        </p:spPr>
        <p:txBody>
          <a:bodyPr wrap="square" rtlCol="0">
            <a:spAutoFit/>
          </a:bodyPr>
          <a:lstStyle/>
          <a:p>
            <a:r>
              <a:rPr lang="en-US" dirty="0"/>
              <a:t>View full report</a:t>
            </a:r>
          </a:p>
        </p:txBody>
      </p:sp>
      <p:cxnSp>
        <p:nvCxnSpPr>
          <p:cNvPr id="12" name="Straight Arrow Connector 11">
            <a:extLst>
              <a:ext uri="{FF2B5EF4-FFF2-40B4-BE49-F238E27FC236}">
                <a16:creationId xmlns:a16="http://schemas.microsoft.com/office/drawing/2014/main" id="{5DDED9B0-3754-A38F-02ED-FBE292025363}"/>
              </a:ext>
            </a:extLst>
          </p:cNvPr>
          <p:cNvCxnSpPr>
            <a:cxnSpLocks/>
          </p:cNvCxnSpPr>
          <p:nvPr/>
        </p:nvCxnSpPr>
        <p:spPr>
          <a:xfrm flipH="1" flipV="1">
            <a:off x="9336906" y="1368994"/>
            <a:ext cx="43615" cy="145220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C0ACAFD7-4FCE-0670-35FD-968230362C9C}"/>
              </a:ext>
            </a:extLst>
          </p:cNvPr>
          <p:cNvCxnSpPr>
            <a:cxnSpLocks/>
          </p:cNvCxnSpPr>
          <p:nvPr/>
        </p:nvCxnSpPr>
        <p:spPr>
          <a:xfrm>
            <a:off x="6385467" y="4637793"/>
            <a:ext cx="460085" cy="13998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122CDC1C-5AC4-62F1-B831-0D1F5E3468C8}"/>
              </a:ext>
            </a:extLst>
          </p:cNvPr>
          <p:cNvCxnSpPr>
            <a:cxnSpLocks/>
            <a:stCxn id="11" idx="1"/>
          </p:cNvCxnSpPr>
          <p:nvPr/>
        </p:nvCxnSpPr>
        <p:spPr>
          <a:xfrm flipH="1" flipV="1">
            <a:off x="5260369" y="2563496"/>
            <a:ext cx="3572481" cy="44236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38B4C6A5-D9BF-66A1-5196-2973BD84E2A7}"/>
              </a:ext>
            </a:extLst>
          </p:cNvPr>
          <p:cNvSpPr txBox="1"/>
          <p:nvPr/>
        </p:nvSpPr>
        <p:spPr>
          <a:xfrm>
            <a:off x="2239381" y="840384"/>
            <a:ext cx="3744416" cy="923330"/>
          </a:xfrm>
          <a:prstGeom prst="rect">
            <a:avLst/>
          </a:prstGeom>
          <a:solidFill>
            <a:srgbClr val="FFFF00"/>
          </a:solidFill>
          <a:ln>
            <a:solidFill>
              <a:schemeClr val="bg2"/>
            </a:solidFill>
          </a:ln>
        </p:spPr>
        <p:txBody>
          <a:bodyPr wrap="square" rtlCol="0">
            <a:spAutoFit/>
          </a:bodyPr>
          <a:lstStyle/>
          <a:p>
            <a:r>
              <a:rPr lang="en-US" sz="1800" dirty="0"/>
              <a:t>From within the analytics object, it is possible to see the results of the report and open it.</a:t>
            </a:r>
            <a:endParaRPr lang="LID4096" sz="1800" dirty="0"/>
          </a:p>
        </p:txBody>
      </p:sp>
      <p:sp>
        <p:nvSpPr>
          <p:cNvPr id="17" name="Rectangle 16">
            <a:extLst>
              <a:ext uri="{FF2B5EF4-FFF2-40B4-BE49-F238E27FC236}">
                <a16:creationId xmlns:a16="http://schemas.microsoft.com/office/drawing/2014/main" id="{30E3C1A3-801E-555A-AD53-651E4AEBBE98}"/>
              </a:ext>
            </a:extLst>
          </p:cNvPr>
          <p:cNvSpPr/>
          <p:nvPr/>
        </p:nvSpPr>
        <p:spPr>
          <a:xfrm>
            <a:off x="5735960" y="2023300"/>
            <a:ext cx="1008112" cy="3231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940091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Viewing the report from within the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Viewing the report from within the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544530"/>
          </a:xfrm>
        </p:spPr>
        <p:txBody>
          <a:bodyPr/>
          <a:lstStyle/>
          <a:p>
            <a:pPr algn="l"/>
            <a:r>
              <a:rPr lang="en-US" sz="2400" dirty="0"/>
              <a:t>Clicking “View Full Report” opens the full report in another browser tab</a:t>
            </a:r>
            <a:endParaRPr lang="LID4096" sz="2400" dirty="0"/>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90EA5FF7-7292-1893-4EFC-A0D119CA3B7B}"/>
              </a:ext>
            </a:extLst>
          </p:cNvPr>
          <p:cNvPicPr>
            <a:picLocks noChangeAspect="1"/>
          </p:cNvPicPr>
          <p:nvPr/>
        </p:nvPicPr>
        <p:blipFill>
          <a:blip r:embed="rId3"/>
          <a:stretch>
            <a:fillRect/>
          </a:stretch>
        </p:blipFill>
        <p:spPr>
          <a:xfrm>
            <a:off x="2278901" y="1564027"/>
            <a:ext cx="7715250" cy="4305300"/>
          </a:xfrm>
          <a:prstGeom prst="rect">
            <a:avLst/>
          </a:prstGeom>
          <a:ln>
            <a:solidFill>
              <a:schemeClr val="bg2"/>
            </a:solidFill>
          </a:ln>
        </p:spPr>
      </p:pic>
    </p:spTree>
    <p:custDataLst>
      <p:tags r:id="rId1"/>
    </p:custDataLst>
    <p:extLst>
      <p:ext uri="{BB962C8B-B14F-4D97-AF65-F5344CB8AC3E}">
        <p14:creationId xmlns:p14="http://schemas.microsoft.com/office/powerpoint/2010/main" val="386101997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The Menu</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B0D8D8F5-2EA8-CA03-214D-6904523EEE46}"/>
              </a:ext>
            </a:extLst>
          </p:cNvPr>
          <p:cNvPicPr>
            <a:picLocks noChangeAspect="1"/>
          </p:cNvPicPr>
          <p:nvPr/>
        </p:nvPicPr>
        <p:blipFill>
          <a:blip r:embed="rId3"/>
          <a:stretch>
            <a:fillRect/>
          </a:stretch>
        </p:blipFill>
        <p:spPr>
          <a:xfrm>
            <a:off x="2872414" y="1473354"/>
            <a:ext cx="6528224" cy="4611206"/>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Menu</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Menu</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Select “Analytics &gt; My Analytics &gt; Analytics Objects List”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84FE1C3-2CCD-8484-9454-4B7B7F0671F0}"/>
              </a:ext>
            </a:extLst>
          </p:cNvPr>
          <p:cNvSpPr/>
          <p:nvPr/>
        </p:nvSpPr>
        <p:spPr>
          <a:xfrm>
            <a:off x="3768301" y="1969342"/>
            <a:ext cx="1430423" cy="41426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5CE0FE5-431E-9392-DCBB-1A87FB29352D}"/>
              </a:ext>
            </a:extLst>
          </p:cNvPr>
          <p:cNvSpPr/>
          <p:nvPr/>
        </p:nvSpPr>
        <p:spPr>
          <a:xfrm>
            <a:off x="2872414" y="5511051"/>
            <a:ext cx="824448" cy="5118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18499" y="2442689"/>
            <a:ext cx="11527604" cy="1567891"/>
          </a:xfrm>
        </p:spPr>
        <p:txBody>
          <a:bodyPr/>
          <a:lstStyle/>
          <a:p>
            <a:r>
              <a:rPr lang="en-US" dirty="0"/>
              <a:t>Multi-Select Facets </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10336" y="852756"/>
            <a:ext cx="11171327" cy="4828853"/>
          </a:xfrm>
        </p:spPr>
        <p:txBody>
          <a:bodyPr/>
          <a:lstStyle/>
          <a:p>
            <a:pPr algn="l"/>
            <a:r>
              <a:rPr lang="en-US" sz="2800" dirty="0"/>
              <a:t>The Analytics Objects of all types are presented in a single page.</a:t>
            </a:r>
          </a:p>
          <a:p>
            <a:r>
              <a:rPr lang="en-US" sz="2800" dirty="0"/>
              <a:t>The staff user can facet Analytics Objects by</a:t>
            </a:r>
          </a:p>
          <a:p>
            <a:pPr lvl="1"/>
            <a:r>
              <a:rPr lang="en-US" sz="2800" dirty="0"/>
              <a:t>Type</a:t>
            </a:r>
          </a:p>
          <a:p>
            <a:pPr lvl="1"/>
            <a:r>
              <a:rPr lang="en-US" sz="2800" dirty="0"/>
              <a:t>Source System</a:t>
            </a:r>
          </a:p>
          <a:p>
            <a:pPr lvl="1"/>
            <a:r>
              <a:rPr lang="en-US" sz="2800" dirty="0"/>
              <a:t>Origin</a:t>
            </a:r>
          </a:p>
          <a:p>
            <a:pPr lvl="1"/>
            <a:r>
              <a:rPr lang="en-US" sz="2800" dirty="0"/>
              <a:t>Badges</a:t>
            </a:r>
          </a:p>
          <a:p>
            <a:pPr lvl="1"/>
            <a:r>
              <a:rPr lang="en-US" sz="2800" dirty="0"/>
              <a:t>Subject Area</a:t>
            </a:r>
          </a:p>
          <a:p>
            <a:r>
              <a:rPr lang="en-US" sz="2800" dirty="0"/>
              <a:t>Multiple facets can be chosen simultaneously and then applied, allowing the staff user to arrive to a very specific group of Analytics Objects</a:t>
            </a:r>
          </a:p>
          <a:p>
            <a:endParaRPr lang="en-US" sz="4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664731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F62518-A838-81D2-11DF-25B8F1E25086}"/>
              </a:ext>
            </a:extLst>
          </p:cNvPr>
          <p:cNvPicPr>
            <a:picLocks noChangeAspect="1"/>
          </p:cNvPicPr>
          <p:nvPr/>
        </p:nvPicPr>
        <p:blipFill>
          <a:blip r:embed="rId3"/>
          <a:stretch>
            <a:fillRect/>
          </a:stretch>
        </p:blipFill>
        <p:spPr>
          <a:xfrm>
            <a:off x="0" y="2481273"/>
            <a:ext cx="12192000" cy="1895453"/>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Multi-Select Facets </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Multi-Select Facets </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B978D9C-6717-8B9C-A9F6-9C09DA518396}"/>
              </a:ext>
            </a:extLst>
          </p:cNvPr>
          <p:cNvSpPr txBox="1"/>
          <p:nvPr/>
        </p:nvSpPr>
        <p:spPr>
          <a:xfrm>
            <a:off x="6504253" y="4192060"/>
            <a:ext cx="2448272" cy="369332"/>
          </a:xfrm>
          <a:prstGeom prst="rect">
            <a:avLst/>
          </a:prstGeom>
          <a:solidFill>
            <a:srgbClr val="FFFF00"/>
          </a:solidFill>
          <a:ln>
            <a:solidFill>
              <a:schemeClr val="bg2"/>
            </a:solidFill>
          </a:ln>
        </p:spPr>
        <p:txBody>
          <a:bodyPr wrap="square" rtlCol="0">
            <a:spAutoFit/>
          </a:bodyPr>
          <a:lstStyle/>
          <a:p>
            <a:r>
              <a:rPr lang="en-US" dirty="0"/>
              <a:t>These are the facets</a:t>
            </a:r>
          </a:p>
        </p:txBody>
      </p:sp>
      <p:cxnSp>
        <p:nvCxnSpPr>
          <p:cNvPr id="14" name="Straight Arrow Connector 13">
            <a:extLst>
              <a:ext uri="{FF2B5EF4-FFF2-40B4-BE49-F238E27FC236}">
                <a16:creationId xmlns:a16="http://schemas.microsoft.com/office/drawing/2014/main" id="{E74FBBDC-2ADA-A0EB-838B-A97DDBF8D966}"/>
              </a:ext>
            </a:extLst>
          </p:cNvPr>
          <p:cNvCxnSpPr>
            <a:cxnSpLocks/>
            <a:stCxn id="12" idx="0"/>
          </p:cNvCxnSpPr>
          <p:nvPr/>
        </p:nvCxnSpPr>
        <p:spPr>
          <a:xfrm flipH="1" flipV="1">
            <a:off x="7147410" y="3033577"/>
            <a:ext cx="580979" cy="115848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FE64157-EA58-5F7A-EA30-902D51E3BCB5}"/>
              </a:ext>
            </a:extLst>
          </p:cNvPr>
          <p:cNvSpPr/>
          <p:nvPr/>
        </p:nvSpPr>
        <p:spPr>
          <a:xfrm>
            <a:off x="4519117" y="2659850"/>
            <a:ext cx="4433407" cy="36933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6790249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374</TotalTime>
  <Words>1399</Words>
  <Application>Microsoft Office PowerPoint</Application>
  <PresentationFormat>Widescreen</PresentationFormat>
  <Paragraphs>228</Paragraphs>
  <Slides>44</Slides>
  <Notes>5</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44</vt:i4>
      </vt:variant>
    </vt:vector>
  </HeadingPairs>
  <TitlesOfParts>
    <vt:vector size="64"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The Menu</vt:lpstr>
      <vt:lpstr>PowerPoint Presentation</vt:lpstr>
      <vt:lpstr>Multi-Select Facets </vt:lpstr>
      <vt:lpstr>Multi-Select Facets </vt:lpstr>
      <vt:lpstr>Multi-Select Facets </vt:lpstr>
      <vt:lpstr>Multi-Select Facets </vt:lpstr>
      <vt:lpstr>Multi-Select Facets </vt:lpstr>
      <vt:lpstr>Multi-Select Facets </vt:lpstr>
      <vt:lpstr>Multi-Select Facets </vt:lpstr>
      <vt:lpstr>Multi-Select Facets </vt:lpstr>
      <vt:lpstr>PowerPoint Presentation</vt:lpstr>
      <vt:lpstr>Sorting the list of Analytics Objects</vt:lpstr>
      <vt:lpstr>Sorting the list of Analytics Objects</vt:lpstr>
      <vt:lpstr>PowerPoint Presentation</vt:lpstr>
      <vt:lpstr>Searching the list of Analytics Objects</vt:lpstr>
      <vt:lpstr>Searching the list of Analytics Objects</vt:lpstr>
      <vt:lpstr>Searching the list of Analytics Objects</vt:lpstr>
      <vt:lpstr>PowerPoint Presentation</vt:lpstr>
      <vt:lpstr>Presentation Toggle Button </vt:lpstr>
      <vt:lpstr>Presentation Toggle Button </vt:lpstr>
      <vt:lpstr>Presentation Toggle Button </vt:lpstr>
      <vt:lpstr>Presentation Toggle Button </vt:lpstr>
      <vt:lpstr>Presentation Toggle Button </vt:lpstr>
      <vt:lpstr>Presentation Toggle Button </vt:lpstr>
      <vt:lpstr>Presentation Toggle Button </vt:lpstr>
      <vt:lpstr>Presentation Toggle Button </vt:lpstr>
      <vt:lpstr>Presentation Toggle Button </vt:lpstr>
      <vt:lpstr>Presentation Toggle Button </vt:lpstr>
      <vt:lpstr>Presentation Toggle Button </vt:lpstr>
      <vt:lpstr>PowerPoint Presentation</vt:lpstr>
      <vt:lpstr>Split View (Side By Side View)</vt:lpstr>
      <vt:lpstr>Split View (Side By Side View)</vt:lpstr>
      <vt:lpstr>Split View (Side By Side View)</vt:lpstr>
      <vt:lpstr>Split View (Side By Side View)</vt:lpstr>
      <vt:lpstr>PowerPoint Presentation</vt:lpstr>
      <vt:lpstr>Viewing the report from within the object</vt:lpstr>
      <vt:lpstr>Viewing the report from within the object</vt:lpstr>
      <vt:lpstr>Viewing the report from within the object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2023-08-23T08:16:17Z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